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30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notesMasterIdLst>
    <p:notesMasterId r:id="rId40"/>
  </p:notesMasterIdLst>
  <p:sldIdLst>
    <p:sldId id="599" r:id="rId2"/>
    <p:sldId id="600" r:id="rId3"/>
    <p:sldId id="601" r:id="rId4"/>
    <p:sldId id="602" r:id="rId5"/>
    <p:sldId id="603" r:id="rId6"/>
    <p:sldId id="604" r:id="rId7"/>
    <p:sldId id="605" r:id="rId8"/>
    <p:sldId id="606" r:id="rId9"/>
    <p:sldId id="607" r:id="rId10"/>
    <p:sldId id="608" r:id="rId11"/>
    <p:sldId id="609" r:id="rId12"/>
    <p:sldId id="610" r:id="rId13"/>
    <p:sldId id="611" r:id="rId14"/>
    <p:sldId id="612" r:id="rId15"/>
    <p:sldId id="613" r:id="rId16"/>
    <p:sldId id="614" r:id="rId17"/>
    <p:sldId id="441" r:id="rId18"/>
    <p:sldId id="445" r:id="rId19"/>
    <p:sldId id="483" r:id="rId20"/>
    <p:sldId id="556" r:id="rId21"/>
    <p:sldId id="514" r:id="rId22"/>
    <p:sldId id="446" r:id="rId23"/>
    <p:sldId id="619" r:id="rId24"/>
    <p:sldId id="516" r:id="rId25"/>
    <p:sldId id="559" r:id="rId26"/>
    <p:sldId id="621" r:id="rId27"/>
    <p:sldId id="620" r:id="rId28"/>
    <p:sldId id="622" r:id="rId29"/>
    <p:sldId id="623" r:id="rId30"/>
    <p:sldId id="517" r:id="rId31"/>
    <p:sldId id="560" r:id="rId32"/>
    <p:sldId id="557" r:id="rId33"/>
    <p:sldId id="562" r:id="rId34"/>
    <p:sldId id="518" r:id="rId35"/>
    <p:sldId id="616" r:id="rId36"/>
    <p:sldId id="598" r:id="rId37"/>
    <p:sldId id="543" r:id="rId38"/>
    <p:sldId id="487" r:id="rId39"/>
  </p:sldIdLst>
  <p:sldSz cx="9144000" cy="6858000" type="screen4x3"/>
  <p:notesSz cx="6858000" cy="9144000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ila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33CC"/>
    <a:srgbClr val="FF9999"/>
    <a:srgbClr val="FF9900"/>
    <a:srgbClr val="9A45AB"/>
    <a:srgbClr val="D60093"/>
    <a:srgbClr val="FF6699"/>
    <a:srgbClr val="2BFB4E"/>
    <a:srgbClr val="66FF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סגנון ביניים 2 - הדגשה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סגנון ביניים 2 - הדגשה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סגנון ביניים 2 - הדגשה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סגנון ביניים 2 - הדגשה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סגנון ביניים 2 - הדגשה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סגנון ביניים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סגנון בהיר 1 - הדגשה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סגנון בהיר 1 - הדגשה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סגנון בהיר 1 - הדגשה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7CE84F3-28C3-443E-9E96-99CF82512B78}" styleName="סגנון כהה 1 - הדגשה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סגנון כהה 1 - הדגשה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סגנון כהה 1 - הדגשה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סגנון כהה 1 - הדגשה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סגנון כהה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סגנון ביניים 4 - הדגשה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סגנון ביניים 1 - הדגשה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סגנון ביניים 1 - הדגשה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סגנון כהה 2 - הדגשה 5/הדגשה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D7AC3CCA-C797-4891-BE02-D94E43425B78}" styleName="סגנון ביניים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סגנון ביניים 4 - הדגשה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סגנון ביניים 4 - הדגשה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02" autoAdjust="0"/>
    <p:restoredTop sz="90566" autoAdjust="0"/>
  </p:normalViewPr>
  <p:slideViewPr>
    <p:cSldViewPr>
      <p:cViewPr>
        <p:scale>
          <a:sx n="70" d="100"/>
          <a:sy n="70" d="100"/>
        </p:scale>
        <p:origin x="-56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48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slide" Target="../slides/slide18.xml"/><Relationship Id="rId7" Type="http://schemas.openxmlformats.org/officeDocument/2006/relationships/image" Target="../media/image30.jpeg"/><Relationship Id="rId2" Type="http://schemas.openxmlformats.org/officeDocument/2006/relationships/slide" Target="../slides/slide19.xml"/><Relationship Id="rId1" Type="http://schemas.openxmlformats.org/officeDocument/2006/relationships/slide" Target="../slides/slide22.xml"/><Relationship Id="rId6" Type="http://schemas.openxmlformats.org/officeDocument/2006/relationships/image" Target="../media/image29.jpeg"/><Relationship Id="rId5" Type="http://schemas.openxmlformats.org/officeDocument/2006/relationships/slide" Target="../slides/slide37.xml"/><Relationship Id="rId10" Type="http://schemas.openxmlformats.org/officeDocument/2006/relationships/image" Target="../media/image33.png"/><Relationship Id="rId4" Type="http://schemas.openxmlformats.org/officeDocument/2006/relationships/slide" Target="../slides/slide38.xml"/><Relationship Id="rId9" Type="http://schemas.openxmlformats.org/officeDocument/2006/relationships/image" Target="../media/image32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4.xml"/><Relationship Id="rId2" Type="http://schemas.openxmlformats.org/officeDocument/2006/relationships/slide" Target="../slides/slide23.xml"/><Relationship Id="rId1" Type="http://schemas.openxmlformats.org/officeDocument/2006/relationships/slide" Target="../slides/slide34.xml"/><Relationship Id="rId5" Type="http://schemas.openxmlformats.org/officeDocument/2006/relationships/slide" Target="../slides/slide27.xml"/><Relationship Id="rId4" Type="http://schemas.openxmlformats.org/officeDocument/2006/relationships/slide" Target="../slides/slide30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://www.lingolearn.co.il/%D7%9C%D7%9E%D7%93%D7%95-%D7%A9%D7%A4%D7%95%D7%AA/%D7%9C%D7%9C%D7%9E%D7%95%D7%93-%D7%9E%D7%A0%D7%93%D7%A8%D7%99%D7%A0%D7%99%D7%AA/23-chinese-campus/free-learning-content/152-%D7%9C%D7%9E%D7%94-%D7%9B%D7%93%D7%90%D7%99-%D7%9C%D7%9C%D7%9E%D7%95%D7%93-%D7%90%D7%AA-%D7%94%D7%A9%D7%A4%D7%94-%D7%94%D7%A1%D7%99%D7%A0%D7%99%D7%AA" TargetMode="External"/><Relationship Id="rId1" Type="http://schemas.openxmlformats.org/officeDocument/2006/relationships/hyperlink" Target="http://makomakan.cet.ac.il/Article.aspx?ArticleID=2ba4d3e0-8f27-48a7-9a86-4de34323bd39&amp;Language=1" TargetMode="External"/><Relationship Id="rId4" Type="http://schemas.openxmlformats.org/officeDocument/2006/relationships/image" Target="../media/image4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1E9D60-15E7-4E84-8ABD-02BF37C9F400}" type="doc">
      <dgm:prSet loTypeId="urn:microsoft.com/office/officeart/2005/8/layout/gear1" loCatId="cycle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71F212D-02A0-483C-963D-B9DC4404600D}">
      <dgm:prSet phldrT="[Text]" custT="1"/>
      <dgm:spPr>
        <a:solidFill>
          <a:srgbClr val="FF9900"/>
        </a:solidFill>
      </dgm:spPr>
      <dgm:t>
        <a:bodyPr/>
        <a:lstStyle/>
        <a:p>
          <a:r>
            <a:rPr lang="he-IL" sz="3200" b="1" dirty="0" smtClean="0">
              <a:hlinkClick xmlns:r="http://schemas.openxmlformats.org/officeDocument/2006/relationships" r:id="rId1" action="ppaction://hlinksldjump"/>
            </a:rPr>
            <a:t>יחידות הלימוד</a:t>
          </a:r>
        </a:p>
      </dgm:t>
    </dgm:pt>
    <dgm:pt modelId="{DB673D4A-97D8-4F55-84C2-F8BF532C637C}" type="parTrans" cxnId="{A1FC561D-88C4-4869-88F2-17D2570262FD}">
      <dgm:prSet/>
      <dgm:spPr/>
      <dgm:t>
        <a:bodyPr/>
        <a:lstStyle/>
        <a:p>
          <a:endParaRPr lang="en-US"/>
        </a:p>
      </dgm:t>
    </dgm:pt>
    <dgm:pt modelId="{145F6950-F6D5-4BB4-84E7-5236EA4CABA0}" type="sibTrans" cxnId="{A1FC561D-88C4-4869-88F2-17D2570262FD}">
      <dgm:prSet/>
      <dgm:spPr/>
      <dgm:t>
        <a:bodyPr/>
        <a:lstStyle/>
        <a:p>
          <a:endParaRPr lang="en-US"/>
        </a:p>
      </dgm:t>
    </dgm:pt>
    <dgm:pt modelId="{51B87B8A-A115-41B8-AFAA-DE48BFB11A94}" type="pres">
      <dgm:prSet presAssocID="{7D1E9D60-15E7-4E84-8ABD-02BF37C9F400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CD73A0A-B4A9-4AB4-9A7B-9E915E498219}" type="pres">
      <dgm:prSet presAssocID="{E71F212D-02A0-483C-963D-B9DC4404600D}" presName="gear1" presStyleLbl="node1" presStyleIdx="0" presStyleCnt="1" custLinFactNeighborX="-15570" custLinFactNeighborY="-1383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BB3591-01E1-4F43-B083-27E269F1D2E3}" type="pres">
      <dgm:prSet presAssocID="{E71F212D-02A0-483C-963D-B9DC4404600D}" presName="gear1srcNode" presStyleLbl="node1" presStyleIdx="0" presStyleCnt="1"/>
      <dgm:spPr/>
      <dgm:t>
        <a:bodyPr/>
        <a:lstStyle/>
        <a:p>
          <a:endParaRPr lang="en-US"/>
        </a:p>
      </dgm:t>
    </dgm:pt>
    <dgm:pt modelId="{B0469527-DF76-4B4F-B3C2-206FB0AA196A}" type="pres">
      <dgm:prSet presAssocID="{E71F212D-02A0-483C-963D-B9DC4404600D}" presName="gear1dstNode" presStyleLbl="node1" presStyleIdx="0" presStyleCnt="1"/>
      <dgm:spPr/>
      <dgm:t>
        <a:bodyPr/>
        <a:lstStyle/>
        <a:p>
          <a:endParaRPr lang="en-US"/>
        </a:p>
      </dgm:t>
    </dgm:pt>
    <dgm:pt modelId="{A7047CE3-AF5D-416C-A431-4D2350FD7E61}" type="pres">
      <dgm:prSet presAssocID="{145F6950-F6D5-4BB4-84E7-5236EA4CABA0}" presName="connector1" presStyleLbl="sibTrans2D1" presStyleIdx="0" presStyleCnt="1" custLinFactNeighborX="-20791" custLinFactNeighborY="-1962"/>
      <dgm:spPr/>
      <dgm:t>
        <a:bodyPr/>
        <a:lstStyle/>
        <a:p>
          <a:endParaRPr lang="en-US"/>
        </a:p>
      </dgm:t>
    </dgm:pt>
  </dgm:ptLst>
  <dgm:cxnLst>
    <dgm:cxn modelId="{A1FC561D-88C4-4869-88F2-17D2570262FD}" srcId="{7D1E9D60-15E7-4E84-8ABD-02BF37C9F400}" destId="{E71F212D-02A0-483C-963D-B9DC4404600D}" srcOrd="0" destOrd="0" parTransId="{DB673D4A-97D8-4F55-84C2-F8BF532C637C}" sibTransId="{145F6950-F6D5-4BB4-84E7-5236EA4CABA0}"/>
    <dgm:cxn modelId="{3D65F5FE-0333-4838-9E10-CA8081F0EFD2}" type="presOf" srcId="{7D1E9D60-15E7-4E84-8ABD-02BF37C9F400}" destId="{51B87B8A-A115-41B8-AFAA-DE48BFB11A94}" srcOrd="0" destOrd="0" presId="urn:microsoft.com/office/officeart/2005/8/layout/gear1"/>
    <dgm:cxn modelId="{1D61FB22-84E0-4395-AA71-7DACDB626191}" type="presOf" srcId="{E71F212D-02A0-483C-963D-B9DC4404600D}" destId="{C8BB3591-01E1-4F43-B083-27E269F1D2E3}" srcOrd="1" destOrd="0" presId="urn:microsoft.com/office/officeart/2005/8/layout/gear1"/>
    <dgm:cxn modelId="{718D439B-B0C9-46A4-AEF1-7901C51DA762}" type="presOf" srcId="{E71F212D-02A0-483C-963D-B9DC4404600D}" destId="{5CD73A0A-B4A9-4AB4-9A7B-9E915E498219}" srcOrd="0" destOrd="0" presId="urn:microsoft.com/office/officeart/2005/8/layout/gear1"/>
    <dgm:cxn modelId="{A3C285FB-4060-425E-B918-739EF8C15642}" type="presOf" srcId="{E71F212D-02A0-483C-963D-B9DC4404600D}" destId="{B0469527-DF76-4B4F-B3C2-206FB0AA196A}" srcOrd="2" destOrd="0" presId="urn:microsoft.com/office/officeart/2005/8/layout/gear1"/>
    <dgm:cxn modelId="{53771BE8-B6E9-4300-9939-91F5CE6BFD19}" type="presOf" srcId="{145F6950-F6D5-4BB4-84E7-5236EA4CABA0}" destId="{A7047CE3-AF5D-416C-A431-4D2350FD7E61}" srcOrd="0" destOrd="0" presId="urn:microsoft.com/office/officeart/2005/8/layout/gear1"/>
    <dgm:cxn modelId="{55C9A472-6D59-44BC-8FC1-C91684CBA002}" type="presParOf" srcId="{51B87B8A-A115-41B8-AFAA-DE48BFB11A94}" destId="{5CD73A0A-B4A9-4AB4-9A7B-9E915E498219}" srcOrd="0" destOrd="0" presId="urn:microsoft.com/office/officeart/2005/8/layout/gear1"/>
    <dgm:cxn modelId="{7209529C-2748-411E-992A-01AE4ACCBC7E}" type="presParOf" srcId="{51B87B8A-A115-41B8-AFAA-DE48BFB11A94}" destId="{C8BB3591-01E1-4F43-B083-27E269F1D2E3}" srcOrd="1" destOrd="0" presId="urn:microsoft.com/office/officeart/2005/8/layout/gear1"/>
    <dgm:cxn modelId="{D5503FE1-07B9-4171-A6AC-461AC5E67A58}" type="presParOf" srcId="{51B87B8A-A115-41B8-AFAA-DE48BFB11A94}" destId="{B0469527-DF76-4B4F-B3C2-206FB0AA196A}" srcOrd="2" destOrd="0" presId="urn:microsoft.com/office/officeart/2005/8/layout/gear1"/>
    <dgm:cxn modelId="{733F9C25-495F-4709-BABF-40E5BE559C63}" type="presParOf" srcId="{51B87B8A-A115-41B8-AFAA-DE48BFB11A94}" destId="{A7047CE3-AF5D-416C-A431-4D2350FD7E61}" srcOrd="3" destOrd="0" presId="urn:microsoft.com/office/officeart/2005/8/layout/gear1"/>
  </dgm:cxnLst>
  <dgm:bg/>
  <dgm:whole/>
  <dgm:extLst>
    <a:ext uri="{C62137D5-CB1D-491B-B009-E17868A290BF}"/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518F73-CBDD-49A3-A6AD-C5568C6F1DDD}" type="doc">
      <dgm:prSet loTypeId="urn:microsoft.com/office/officeart/2005/8/layout/pList1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EECF8D10-8A86-4934-A1D1-8396D12E94D2}">
      <dgm:prSet phldrT="[Text]"/>
      <dgm:spPr/>
      <dgm:t>
        <a:bodyPr/>
        <a:lstStyle/>
        <a:p>
          <a:r>
            <a:rPr lang="he-IL" dirty="0" smtClean="0">
              <a:hlinkClick xmlns:r="http://schemas.openxmlformats.org/officeDocument/2006/relationships" r:id="rId1" action="ppaction://hlinksldjump"/>
            </a:rPr>
            <a:t> מתחברים לסין ומתרגלים</a:t>
          </a:r>
          <a:endParaRPr lang="en-US" dirty="0"/>
        </a:p>
      </dgm:t>
    </dgm:pt>
    <dgm:pt modelId="{47347901-B23C-47E4-9762-9EA4F5CE20E6}" type="parTrans" cxnId="{CB8248DC-346F-467F-AA19-AD352FA4E7E0}">
      <dgm:prSet/>
      <dgm:spPr/>
      <dgm:t>
        <a:bodyPr/>
        <a:lstStyle/>
        <a:p>
          <a:endParaRPr lang="en-US"/>
        </a:p>
      </dgm:t>
    </dgm:pt>
    <dgm:pt modelId="{0AED8087-B1FA-4616-9465-ADBF3C87BC3A}" type="sibTrans" cxnId="{CB8248DC-346F-467F-AA19-AD352FA4E7E0}">
      <dgm:prSet/>
      <dgm:spPr/>
      <dgm:t>
        <a:bodyPr/>
        <a:lstStyle/>
        <a:p>
          <a:endParaRPr lang="en-US"/>
        </a:p>
      </dgm:t>
    </dgm:pt>
    <dgm:pt modelId="{F853D493-E737-4BD3-918C-3C7952CF800D}">
      <dgm:prSet phldrT="[Text]"/>
      <dgm:spPr/>
      <dgm:t>
        <a:bodyPr/>
        <a:lstStyle/>
        <a:p>
          <a:r>
            <a:rPr lang="he-IL" dirty="0" smtClean="0">
              <a:hlinkClick xmlns:r="http://schemas.openxmlformats.org/officeDocument/2006/relationships" r:id="rId2" action="ppaction://hlinksldjump"/>
            </a:rPr>
            <a:t>לומדים</a:t>
          </a:r>
          <a:endParaRPr lang="en-US" dirty="0"/>
        </a:p>
      </dgm:t>
    </dgm:pt>
    <dgm:pt modelId="{3BADFA1D-BE97-4ECD-BC7B-85A198D95FA5}" type="parTrans" cxnId="{CDF78586-D81E-487F-86F0-BBB748025A36}">
      <dgm:prSet/>
      <dgm:spPr/>
      <dgm:t>
        <a:bodyPr/>
        <a:lstStyle/>
        <a:p>
          <a:endParaRPr lang="en-US"/>
        </a:p>
      </dgm:t>
    </dgm:pt>
    <dgm:pt modelId="{AAE6A11F-CAF0-41EF-B859-7080139C06AC}" type="sibTrans" cxnId="{CDF78586-D81E-487F-86F0-BBB748025A36}">
      <dgm:prSet/>
      <dgm:spPr/>
      <dgm:t>
        <a:bodyPr/>
        <a:lstStyle/>
        <a:p>
          <a:endParaRPr lang="en-US"/>
        </a:p>
      </dgm:t>
    </dgm:pt>
    <dgm:pt modelId="{50D58CD6-E6E9-4966-A764-0F3388388D33}">
      <dgm:prSet phldrT="[Text]"/>
      <dgm:spPr/>
      <dgm:t>
        <a:bodyPr/>
        <a:lstStyle/>
        <a:p>
          <a:r>
            <a:rPr lang="he-IL" dirty="0" smtClean="0">
              <a:hlinkClick xmlns:r="http://schemas.openxmlformats.org/officeDocument/2006/relationships" r:id="rId3" action="ppaction://hlinksldjump"/>
            </a:rPr>
            <a:t>מה נלמד?</a:t>
          </a:r>
          <a:endParaRPr lang="en-US" dirty="0"/>
        </a:p>
      </dgm:t>
    </dgm:pt>
    <dgm:pt modelId="{BCF825A3-7604-4A40-B97A-D05993A27677}" type="parTrans" cxnId="{F8671056-0501-4445-9B17-45E5E33C5E64}">
      <dgm:prSet/>
      <dgm:spPr/>
      <dgm:t>
        <a:bodyPr/>
        <a:lstStyle/>
        <a:p>
          <a:endParaRPr lang="en-US"/>
        </a:p>
      </dgm:t>
    </dgm:pt>
    <dgm:pt modelId="{C8714694-EEBC-4F4D-82BA-7620E16B6E31}" type="sibTrans" cxnId="{F8671056-0501-4445-9B17-45E5E33C5E64}">
      <dgm:prSet/>
      <dgm:spPr/>
      <dgm:t>
        <a:bodyPr/>
        <a:lstStyle/>
        <a:p>
          <a:endParaRPr lang="en-US"/>
        </a:p>
      </dgm:t>
    </dgm:pt>
    <dgm:pt modelId="{9B0B42DC-2E74-44E5-88F5-F61703326736}">
      <dgm:prSet phldrT="[Text]"/>
      <dgm:spPr/>
      <dgm:t>
        <a:bodyPr/>
        <a:lstStyle/>
        <a:p>
          <a:endParaRPr lang="he-IL" dirty="0" smtClean="0">
            <a:hlinkClick xmlns:r="http://schemas.openxmlformats.org/officeDocument/2006/relationships" r:id="rId4" action="ppaction://hlinksldjump"/>
          </a:endParaRPr>
        </a:p>
        <a:p>
          <a:r>
            <a:rPr lang="he-IL" dirty="0" smtClean="0">
              <a:hlinkClick xmlns:r="http://schemas.openxmlformats.org/officeDocument/2006/relationships" r:id="rId4" action="ppaction://hlinksldjump"/>
            </a:rPr>
            <a:t>סיכום</a:t>
          </a:r>
          <a:endParaRPr lang="en-US" dirty="0"/>
        </a:p>
      </dgm:t>
    </dgm:pt>
    <dgm:pt modelId="{E5A7BC44-B1BF-47D0-B88E-FC81194634B5}" type="parTrans" cxnId="{6ED781CF-8A9B-4301-A2A6-7DDDBE05DBA2}">
      <dgm:prSet/>
      <dgm:spPr/>
      <dgm:t>
        <a:bodyPr/>
        <a:lstStyle/>
        <a:p>
          <a:endParaRPr lang="en-US"/>
        </a:p>
      </dgm:t>
    </dgm:pt>
    <dgm:pt modelId="{32A58FA0-1358-4009-88E2-4E3BB3ACBC36}" type="sibTrans" cxnId="{6ED781CF-8A9B-4301-A2A6-7DDDBE05DBA2}">
      <dgm:prSet/>
      <dgm:spPr/>
      <dgm:t>
        <a:bodyPr/>
        <a:lstStyle/>
        <a:p>
          <a:endParaRPr lang="en-US"/>
        </a:p>
      </dgm:t>
    </dgm:pt>
    <dgm:pt modelId="{392BE344-1733-47E9-AA76-5F7929D7F799}">
      <dgm:prSet/>
      <dgm:spPr/>
      <dgm:t>
        <a:bodyPr/>
        <a:lstStyle/>
        <a:p>
          <a:r>
            <a:rPr lang="he-IL" dirty="0" smtClean="0">
              <a:hlinkClick xmlns:r="http://schemas.openxmlformats.org/officeDocument/2006/relationships" r:id="rId5" action="ppaction://hlinksldjump"/>
            </a:rPr>
            <a:t>משימת אתגר</a:t>
          </a:r>
          <a:endParaRPr lang="en-US" dirty="0"/>
        </a:p>
      </dgm:t>
    </dgm:pt>
    <dgm:pt modelId="{F908287B-3F5D-4E0C-802C-0F4C83A3639B}" type="parTrans" cxnId="{64F74C03-8047-40A2-91E2-B4905ACB2298}">
      <dgm:prSet/>
      <dgm:spPr/>
      <dgm:t>
        <a:bodyPr/>
        <a:lstStyle/>
        <a:p>
          <a:endParaRPr lang="en-US"/>
        </a:p>
      </dgm:t>
    </dgm:pt>
    <dgm:pt modelId="{67FE1C37-30EA-4A28-8CAD-2BB19BB441D8}" type="sibTrans" cxnId="{64F74C03-8047-40A2-91E2-B4905ACB2298}">
      <dgm:prSet/>
      <dgm:spPr/>
      <dgm:t>
        <a:bodyPr/>
        <a:lstStyle/>
        <a:p>
          <a:endParaRPr lang="en-US"/>
        </a:p>
      </dgm:t>
    </dgm:pt>
    <dgm:pt modelId="{A141281D-8291-4FAF-9DF0-37EA55C27E26}" type="pres">
      <dgm:prSet presAssocID="{F0518F73-CBDD-49A3-A6AD-C5568C6F1DD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B61AE76-E105-45AA-A835-58D77BBD71B4}" type="pres">
      <dgm:prSet presAssocID="{EECF8D10-8A86-4934-A1D1-8396D12E94D2}" presName="compNode" presStyleCnt="0"/>
      <dgm:spPr/>
    </dgm:pt>
    <dgm:pt modelId="{9D78DEAC-C9D7-4B38-93FD-EB56265B367C}" type="pres">
      <dgm:prSet presAssocID="{EECF8D10-8A86-4934-A1D1-8396D12E94D2}" presName="pictRect" presStyleLbl="node1" presStyleIdx="0" presStyleCnt="5"/>
      <dgm:spPr>
        <a:blipFill>
          <a:blip xmlns:r="http://schemas.openxmlformats.org/officeDocument/2006/relationships" r:embed="rId6">
            <a:extLst>
              <a:ext uri="{28A0092B-C50C-407E-A947-70E740481C1C}"/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/>
      </dgm:extLst>
    </dgm:pt>
    <dgm:pt modelId="{3C609624-D326-436F-899B-BF274671010C}" type="pres">
      <dgm:prSet presAssocID="{EECF8D10-8A86-4934-A1D1-8396D12E94D2}" presName="textRec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1B9BB6-A98B-48BB-A0FD-8B8F0E932E62}" type="pres">
      <dgm:prSet presAssocID="{0AED8087-B1FA-4616-9465-ADBF3C87BC3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AFB08755-709E-47FE-98DD-AAA68D7EF634}" type="pres">
      <dgm:prSet presAssocID="{F853D493-E737-4BD3-918C-3C7952CF800D}" presName="compNode" presStyleCnt="0"/>
      <dgm:spPr/>
    </dgm:pt>
    <dgm:pt modelId="{57B282A0-F372-41FC-9B29-3A49F57DDE4A}" type="pres">
      <dgm:prSet presAssocID="{F853D493-E737-4BD3-918C-3C7952CF800D}" presName="pictRect" presStyleLbl="node1" presStyleIdx="1" presStyleCnt="5" custLinFactNeighborX="4037" custLinFactNeighborY="-72"/>
      <dgm:spPr>
        <a:blipFill>
          <a:blip xmlns:r="http://schemas.openxmlformats.org/officeDocument/2006/relationships" r:embed="rId7" cstate="print">
            <a:extLst>
              <a:ext uri="{28A0092B-C50C-407E-A947-70E740481C1C}"/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/>
      </dgm:extLst>
    </dgm:pt>
    <dgm:pt modelId="{8A477DE6-F973-469B-9ABB-B0F3CDA2F079}" type="pres">
      <dgm:prSet presAssocID="{F853D493-E737-4BD3-918C-3C7952CF800D}" presName="textRec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D4A01F-F2CA-47C8-8EF6-DC028D28E87A}" type="pres">
      <dgm:prSet presAssocID="{AAE6A11F-CAF0-41EF-B859-7080139C06A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F8948F0A-3860-4C03-BB1F-E17412336703}" type="pres">
      <dgm:prSet presAssocID="{50D58CD6-E6E9-4966-A764-0F3388388D33}" presName="compNode" presStyleCnt="0"/>
      <dgm:spPr/>
    </dgm:pt>
    <dgm:pt modelId="{309788F5-6E59-495D-A4D9-00CCF8DD7D88}" type="pres">
      <dgm:prSet presAssocID="{50D58CD6-E6E9-4966-A764-0F3388388D33}" presName="pictRect" presStyleLbl="node1" presStyleIdx="2" presStyleCnt="5"/>
      <dgm:spPr>
        <a:blipFill>
          <a:blip xmlns:r="http://schemas.openxmlformats.org/officeDocument/2006/relationships" r:embed="rId8">
            <a:extLst>
              <a:ext uri="{28A0092B-C50C-407E-A947-70E740481C1C}"/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/>
      </dgm:extLst>
    </dgm:pt>
    <dgm:pt modelId="{84AB4B88-12BF-4B95-B0F4-33BDD2A87675}" type="pres">
      <dgm:prSet presAssocID="{50D58CD6-E6E9-4966-A764-0F3388388D33}" presName="textRec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111ADC-6F03-4CC2-A454-6993981DE12E}" type="pres">
      <dgm:prSet presAssocID="{C8714694-EEBC-4F4D-82BA-7620E16B6E3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DE5D059-11BC-4ADE-AECE-EE3A9DB82D31}" type="pres">
      <dgm:prSet presAssocID="{9B0B42DC-2E74-44E5-88F5-F61703326736}" presName="compNode" presStyleCnt="0"/>
      <dgm:spPr/>
    </dgm:pt>
    <dgm:pt modelId="{BFCE46F3-0971-4E44-AB48-EF54199CE94C}" type="pres">
      <dgm:prSet presAssocID="{9B0B42DC-2E74-44E5-88F5-F61703326736}" presName="pictRect" presStyleLbl="node1" presStyleIdx="3" presStyleCnt="5" custScaleX="101990" custScaleY="127059" custLinFactNeighborX="-6135" custLinFactNeighborY="7210"/>
      <dgm:spPr>
        <a:blipFill>
          <a:blip xmlns:r="http://schemas.openxmlformats.org/officeDocument/2006/relationships" r:embed="rId9">
            <a:extLst>
              <a:ext uri="{28A0092B-C50C-407E-A947-70E740481C1C}"/>
            </a:extLst>
          </a:blip>
          <a:srcRect/>
          <a:stretch>
            <a:fillRect t="-23000" b="-23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/>
      </dgm:extLst>
    </dgm:pt>
    <dgm:pt modelId="{2E990EFF-1685-44C5-94DD-642FBC9047ED}" type="pres">
      <dgm:prSet presAssocID="{9B0B42DC-2E74-44E5-88F5-F61703326736}" presName="textRect" presStyleLbl="revTx" presStyleIdx="3" presStyleCnt="5" custScaleY="103042" custLinFactNeighborX="2477" custLinFactNeighborY="-199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DF01B5-2E54-41DF-95BA-05830FD30208}" type="pres">
      <dgm:prSet presAssocID="{32A58FA0-1358-4009-88E2-4E3BB3ACBC3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4B52E23-95D5-4E53-9BCA-B3CD1CA68CD1}" type="pres">
      <dgm:prSet presAssocID="{392BE344-1733-47E9-AA76-5F7929D7F799}" presName="compNode" presStyleCnt="0"/>
      <dgm:spPr/>
    </dgm:pt>
    <dgm:pt modelId="{50774D2B-33D6-4DE0-8B6C-6CB91B1881A6}" type="pres">
      <dgm:prSet presAssocID="{392BE344-1733-47E9-AA76-5F7929D7F799}" presName="pictRect" presStyleLbl="node1" presStyleIdx="4" presStyleCnt="5" custScaleY="117868"/>
      <dgm:spPr>
        <a:blipFill>
          <a:blip xmlns:r="http://schemas.openxmlformats.org/officeDocument/2006/relationships" r:embed="rId10">
            <a:extLst>
              <a:ext uri="{28A0092B-C50C-407E-A947-70E740481C1C}"/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/>
      </dgm:extLst>
    </dgm:pt>
    <dgm:pt modelId="{DA59FC84-0294-4365-9442-1E76F088C1B5}" type="pres">
      <dgm:prSet presAssocID="{392BE344-1733-47E9-AA76-5F7929D7F799}" presName="textRec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671056-0501-4445-9B17-45E5E33C5E64}" srcId="{F0518F73-CBDD-49A3-A6AD-C5568C6F1DDD}" destId="{50D58CD6-E6E9-4966-A764-0F3388388D33}" srcOrd="2" destOrd="0" parTransId="{BCF825A3-7604-4A40-B97A-D05993A27677}" sibTransId="{C8714694-EEBC-4F4D-82BA-7620E16B6E31}"/>
    <dgm:cxn modelId="{64F74C03-8047-40A2-91E2-B4905ACB2298}" srcId="{F0518F73-CBDD-49A3-A6AD-C5568C6F1DDD}" destId="{392BE344-1733-47E9-AA76-5F7929D7F799}" srcOrd="4" destOrd="0" parTransId="{F908287B-3F5D-4E0C-802C-0F4C83A3639B}" sibTransId="{67FE1C37-30EA-4A28-8CAD-2BB19BB441D8}"/>
    <dgm:cxn modelId="{471DAF7A-F6D1-46B5-92B6-9EB71AFDD664}" type="presOf" srcId="{EECF8D10-8A86-4934-A1D1-8396D12E94D2}" destId="{3C609624-D326-436F-899B-BF274671010C}" srcOrd="0" destOrd="0" presId="urn:microsoft.com/office/officeart/2005/8/layout/pList1"/>
    <dgm:cxn modelId="{CDF78586-D81E-487F-86F0-BBB748025A36}" srcId="{F0518F73-CBDD-49A3-A6AD-C5568C6F1DDD}" destId="{F853D493-E737-4BD3-918C-3C7952CF800D}" srcOrd="1" destOrd="0" parTransId="{3BADFA1D-BE97-4ECD-BC7B-85A198D95FA5}" sibTransId="{AAE6A11F-CAF0-41EF-B859-7080139C06AC}"/>
    <dgm:cxn modelId="{12DA3B53-88A2-4647-8770-A958CA0ED5B5}" type="presOf" srcId="{C8714694-EEBC-4F4D-82BA-7620E16B6E31}" destId="{58111ADC-6F03-4CC2-A454-6993981DE12E}" srcOrd="0" destOrd="0" presId="urn:microsoft.com/office/officeart/2005/8/layout/pList1"/>
    <dgm:cxn modelId="{CB8248DC-346F-467F-AA19-AD352FA4E7E0}" srcId="{F0518F73-CBDD-49A3-A6AD-C5568C6F1DDD}" destId="{EECF8D10-8A86-4934-A1D1-8396D12E94D2}" srcOrd="0" destOrd="0" parTransId="{47347901-B23C-47E4-9762-9EA4F5CE20E6}" sibTransId="{0AED8087-B1FA-4616-9465-ADBF3C87BC3A}"/>
    <dgm:cxn modelId="{5C0DC84B-BF6D-4711-B041-5264FB63E876}" type="presOf" srcId="{9B0B42DC-2E74-44E5-88F5-F61703326736}" destId="{2E990EFF-1685-44C5-94DD-642FBC9047ED}" srcOrd="0" destOrd="0" presId="urn:microsoft.com/office/officeart/2005/8/layout/pList1"/>
    <dgm:cxn modelId="{11FA2FB4-03FF-4CEA-A76A-62382A0E2B02}" type="presOf" srcId="{32A58FA0-1358-4009-88E2-4E3BB3ACBC36}" destId="{19DF01B5-2E54-41DF-95BA-05830FD30208}" srcOrd="0" destOrd="0" presId="urn:microsoft.com/office/officeart/2005/8/layout/pList1"/>
    <dgm:cxn modelId="{852EEDE0-C92C-4120-94C1-13464ED0A416}" type="presOf" srcId="{F853D493-E737-4BD3-918C-3C7952CF800D}" destId="{8A477DE6-F973-469B-9ABB-B0F3CDA2F079}" srcOrd="0" destOrd="0" presId="urn:microsoft.com/office/officeart/2005/8/layout/pList1"/>
    <dgm:cxn modelId="{3FF5C5D7-8DC7-4F72-9C91-E48901941BFF}" type="presOf" srcId="{F0518F73-CBDD-49A3-A6AD-C5568C6F1DDD}" destId="{A141281D-8291-4FAF-9DF0-37EA55C27E26}" srcOrd="0" destOrd="0" presId="urn:microsoft.com/office/officeart/2005/8/layout/pList1"/>
    <dgm:cxn modelId="{9CC23383-6C86-4A0B-A233-39D054DBDCE5}" type="presOf" srcId="{50D58CD6-E6E9-4966-A764-0F3388388D33}" destId="{84AB4B88-12BF-4B95-B0F4-33BDD2A87675}" srcOrd="0" destOrd="0" presId="urn:microsoft.com/office/officeart/2005/8/layout/pList1"/>
    <dgm:cxn modelId="{99F15E35-3D3A-45AA-B44A-F677E761443C}" type="presOf" srcId="{AAE6A11F-CAF0-41EF-B859-7080139C06AC}" destId="{DAD4A01F-F2CA-47C8-8EF6-DC028D28E87A}" srcOrd="0" destOrd="0" presId="urn:microsoft.com/office/officeart/2005/8/layout/pList1"/>
    <dgm:cxn modelId="{6ED781CF-8A9B-4301-A2A6-7DDDBE05DBA2}" srcId="{F0518F73-CBDD-49A3-A6AD-C5568C6F1DDD}" destId="{9B0B42DC-2E74-44E5-88F5-F61703326736}" srcOrd="3" destOrd="0" parTransId="{E5A7BC44-B1BF-47D0-B88E-FC81194634B5}" sibTransId="{32A58FA0-1358-4009-88E2-4E3BB3ACBC36}"/>
    <dgm:cxn modelId="{D93A8C41-A7F3-4E81-B059-A916B232BE38}" type="presOf" srcId="{0AED8087-B1FA-4616-9465-ADBF3C87BC3A}" destId="{B01B9BB6-A98B-48BB-A0FD-8B8F0E932E62}" srcOrd="0" destOrd="0" presId="urn:microsoft.com/office/officeart/2005/8/layout/pList1"/>
    <dgm:cxn modelId="{DB69E116-D3B9-4547-8809-3E06F676AFA0}" type="presOf" srcId="{392BE344-1733-47E9-AA76-5F7929D7F799}" destId="{DA59FC84-0294-4365-9442-1E76F088C1B5}" srcOrd="0" destOrd="0" presId="urn:microsoft.com/office/officeart/2005/8/layout/pList1"/>
    <dgm:cxn modelId="{48D6EB2F-09F1-4AC1-A1CD-D006C37F9BBB}" type="presParOf" srcId="{A141281D-8291-4FAF-9DF0-37EA55C27E26}" destId="{2B61AE76-E105-45AA-A835-58D77BBD71B4}" srcOrd="0" destOrd="0" presId="urn:microsoft.com/office/officeart/2005/8/layout/pList1"/>
    <dgm:cxn modelId="{D5595458-8680-49A3-A94F-9E19D902128C}" type="presParOf" srcId="{2B61AE76-E105-45AA-A835-58D77BBD71B4}" destId="{9D78DEAC-C9D7-4B38-93FD-EB56265B367C}" srcOrd="0" destOrd="0" presId="urn:microsoft.com/office/officeart/2005/8/layout/pList1"/>
    <dgm:cxn modelId="{3E706051-6B7C-4043-B871-48A5708085D7}" type="presParOf" srcId="{2B61AE76-E105-45AA-A835-58D77BBD71B4}" destId="{3C609624-D326-436F-899B-BF274671010C}" srcOrd="1" destOrd="0" presId="urn:microsoft.com/office/officeart/2005/8/layout/pList1"/>
    <dgm:cxn modelId="{DB5E14EA-91B3-400D-A98A-80E4BD529418}" type="presParOf" srcId="{A141281D-8291-4FAF-9DF0-37EA55C27E26}" destId="{B01B9BB6-A98B-48BB-A0FD-8B8F0E932E62}" srcOrd="1" destOrd="0" presId="urn:microsoft.com/office/officeart/2005/8/layout/pList1"/>
    <dgm:cxn modelId="{9B82AE7F-E027-400F-BBA8-EA10F6A09963}" type="presParOf" srcId="{A141281D-8291-4FAF-9DF0-37EA55C27E26}" destId="{AFB08755-709E-47FE-98DD-AAA68D7EF634}" srcOrd="2" destOrd="0" presId="urn:microsoft.com/office/officeart/2005/8/layout/pList1"/>
    <dgm:cxn modelId="{74430C23-EDC4-46B3-B1EB-B079BED3D905}" type="presParOf" srcId="{AFB08755-709E-47FE-98DD-AAA68D7EF634}" destId="{57B282A0-F372-41FC-9B29-3A49F57DDE4A}" srcOrd="0" destOrd="0" presId="urn:microsoft.com/office/officeart/2005/8/layout/pList1"/>
    <dgm:cxn modelId="{BEBD45E0-BDA1-4894-8BFE-DFFB957BB396}" type="presParOf" srcId="{AFB08755-709E-47FE-98DD-AAA68D7EF634}" destId="{8A477DE6-F973-469B-9ABB-B0F3CDA2F079}" srcOrd="1" destOrd="0" presId="urn:microsoft.com/office/officeart/2005/8/layout/pList1"/>
    <dgm:cxn modelId="{234FD5BF-C21D-44AB-8442-2CCCCFC55DC2}" type="presParOf" srcId="{A141281D-8291-4FAF-9DF0-37EA55C27E26}" destId="{DAD4A01F-F2CA-47C8-8EF6-DC028D28E87A}" srcOrd="3" destOrd="0" presId="urn:microsoft.com/office/officeart/2005/8/layout/pList1"/>
    <dgm:cxn modelId="{70E53B92-4669-4866-9FAA-1BF1105930B6}" type="presParOf" srcId="{A141281D-8291-4FAF-9DF0-37EA55C27E26}" destId="{F8948F0A-3860-4C03-BB1F-E17412336703}" srcOrd="4" destOrd="0" presId="urn:microsoft.com/office/officeart/2005/8/layout/pList1"/>
    <dgm:cxn modelId="{51BB146B-7BBA-4E19-B123-C5CCA8F42AA3}" type="presParOf" srcId="{F8948F0A-3860-4C03-BB1F-E17412336703}" destId="{309788F5-6E59-495D-A4D9-00CCF8DD7D88}" srcOrd="0" destOrd="0" presId="urn:microsoft.com/office/officeart/2005/8/layout/pList1"/>
    <dgm:cxn modelId="{213956B4-F5C5-4B9F-9847-BA5A02324CBA}" type="presParOf" srcId="{F8948F0A-3860-4C03-BB1F-E17412336703}" destId="{84AB4B88-12BF-4B95-B0F4-33BDD2A87675}" srcOrd="1" destOrd="0" presId="urn:microsoft.com/office/officeart/2005/8/layout/pList1"/>
    <dgm:cxn modelId="{3DB2E3C1-54BE-446E-B0C9-72C96898B4F7}" type="presParOf" srcId="{A141281D-8291-4FAF-9DF0-37EA55C27E26}" destId="{58111ADC-6F03-4CC2-A454-6993981DE12E}" srcOrd="5" destOrd="0" presId="urn:microsoft.com/office/officeart/2005/8/layout/pList1"/>
    <dgm:cxn modelId="{5A2FCE00-F7C8-483F-A998-62964107B542}" type="presParOf" srcId="{A141281D-8291-4FAF-9DF0-37EA55C27E26}" destId="{1DE5D059-11BC-4ADE-AECE-EE3A9DB82D31}" srcOrd="6" destOrd="0" presId="urn:microsoft.com/office/officeart/2005/8/layout/pList1"/>
    <dgm:cxn modelId="{ED277BCE-F3B2-4F2A-B86D-078B893F63DF}" type="presParOf" srcId="{1DE5D059-11BC-4ADE-AECE-EE3A9DB82D31}" destId="{BFCE46F3-0971-4E44-AB48-EF54199CE94C}" srcOrd="0" destOrd="0" presId="urn:microsoft.com/office/officeart/2005/8/layout/pList1"/>
    <dgm:cxn modelId="{F277230B-EB7C-4A64-87C9-2793B492ACC0}" type="presParOf" srcId="{1DE5D059-11BC-4ADE-AECE-EE3A9DB82D31}" destId="{2E990EFF-1685-44C5-94DD-642FBC9047ED}" srcOrd="1" destOrd="0" presId="urn:microsoft.com/office/officeart/2005/8/layout/pList1"/>
    <dgm:cxn modelId="{3D0431F9-6384-4785-8778-17A19B997695}" type="presParOf" srcId="{A141281D-8291-4FAF-9DF0-37EA55C27E26}" destId="{19DF01B5-2E54-41DF-95BA-05830FD30208}" srcOrd="7" destOrd="0" presId="urn:microsoft.com/office/officeart/2005/8/layout/pList1"/>
    <dgm:cxn modelId="{2F7F9AE7-01B1-49C0-A18B-C5978C1133CF}" type="presParOf" srcId="{A141281D-8291-4FAF-9DF0-37EA55C27E26}" destId="{84B52E23-95D5-4E53-9BCA-B3CD1CA68CD1}" srcOrd="8" destOrd="0" presId="urn:microsoft.com/office/officeart/2005/8/layout/pList1"/>
    <dgm:cxn modelId="{8286BFC4-6D6D-4A05-83FE-1177BE274307}" type="presParOf" srcId="{84B52E23-95D5-4E53-9BCA-B3CD1CA68CD1}" destId="{50774D2B-33D6-4DE0-8B6C-6CB91B1881A6}" srcOrd="0" destOrd="0" presId="urn:microsoft.com/office/officeart/2005/8/layout/pList1"/>
    <dgm:cxn modelId="{F464B936-0B53-4B47-9D3D-D3E0482405E6}" type="presParOf" srcId="{84B52E23-95D5-4E53-9BCA-B3CD1CA68CD1}" destId="{DA59FC84-0294-4365-9442-1E76F088C1B5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2328F3-519B-47FA-B699-EB1C3063A4D0}" type="doc">
      <dgm:prSet loTypeId="urn:microsoft.com/office/officeart/2008/layout/VerticalCurved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8E95A8F-5E74-4BB8-8D78-ABB95016178C}">
      <dgm:prSet phldrT="[Text]" custT="1"/>
      <dgm:spPr/>
      <dgm:t>
        <a:bodyPr/>
        <a:lstStyle/>
        <a:p>
          <a:pPr algn="r"/>
          <a:r>
            <a:rPr lang="he-IL" sz="2400" b="1" dirty="0" smtClean="0">
              <a:hlinkClick xmlns:r="http://schemas.openxmlformats.org/officeDocument/2006/relationships" r:id="rId1" action="ppaction://hlinksldjump"/>
            </a:rPr>
            <a:t>5. כותבים ומבקרים - האם כדאי ללמוד סינית? </a:t>
          </a:r>
          <a:endParaRPr lang="en-US" sz="2400" b="1" dirty="0"/>
        </a:p>
      </dgm:t>
    </dgm:pt>
    <dgm:pt modelId="{8A87DC14-A0FF-47C8-B623-9B22CBF3648D}" type="parTrans" cxnId="{0F7E833F-0D8B-4016-8E39-43FE5F878F92}">
      <dgm:prSet/>
      <dgm:spPr/>
      <dgm:t>
        <a:bodyPr/>
        <a:lstStyle/>
        <a:p>
          <a:endParaRPr lang="en-US"/>
        </a:p>
      </dgm:t>
    </dgm:pt>
    <dgm:pt modelId="{CDB0DEED-2227-420C-95E5-C3EADCDB369E}" type="sibTrans" cxnId="{0F7E833F-0D8B-4016-8E39-43FE5F878F92}">
      <dgm:prSet/>
      <dgm:spPr/>
      <dgm:t>
        <a:bodyPr/>
        <a:lstStyle/>
        <a:p>
          <a:endParaRPr lang="en-US"/>
        </a:p>
      </dgm:t>
    </dgm:pt>
    <dgm:pt modelId="{00F7B6B6-E7CC-4591-BEE8-32E3562108AD}">
      <dgm:prSet custT="1"/>
      <dgm:spPr/>
      <dgm:t>
        <a:bodyPr/>
        <a:lstStyle/>
        <a:p>
          <a:pPr algn="r"/>
          <a:r>
            <a:rPr lang="he-IL" sz="2000" b="1" dirty="0" smtClean="0">
              <a:hlinkClick xmlns:r="http://schemas.openxmlformats.org/officeDocument/2006/relationships" r:id="rId2" action="ppaction://hlinksldjump"/>
            </a:rPr>
            <a:t>1</a:t>
          </a:r>
          <a:r>
            <a:rPr lang="he-IL" sz="1700" dirty="0" smtClean="0">
              <a:hlinkClick xmlns:r="http://schemas.openxmlformats.org/officeDocument/2006/relationships" r:id="rId2" action="ppaction://hlinksldjump"/>
            </a:rPr>
            <a:t>. </a:t>
          </a:r>
          <a:r>
            <a:rPr lang="he-IL" sz="2000" b="1" dirty="0" smtClean="0">
              <a:hlinkClick xmlns:r="http://schemas.openxmlformats.org/officeDocument/2006/relationships" r:id="rId2" action="ppaction://hlinksldjump"/>
            </a:rPr>
            <a:t>מנתחים </a:t>
          </a:r>
          <a:r>
            <a:rPr lang="he-IL" sz="2000" b="1" dirty="0">
              <a:hlinkClick xmlns:r="http://schemas.openxmlformats.org/officeDocument/2006/relationships" r:id="rId2" action="ppaction://hlinksldjump"/>
            </a:rPr>
            <a:t>סדר מילים במשפט</a:t>
          </a:r>
          <a:endParaRPr lang="en-US" sz="2000" b="1" dirty="0"/>
        </a:p>
      </dgm:t>
    </dgm:pt>
    <dgm:pt modelId="{809ACE3D-BFBA-4446-8F39-2DDAF2D2C4DE}" type="parTrans" cxnId="{08C98E16-5009-45A4-B2DE-5431B3713754}">
      <dgm:prSet/>
      <dgm:spPr/>
      <dgm:t>
        <a:bodyPr/>
        <a:lstStyle/>
        <a:p>
          <a:endParaRPr lang="en-US"/>
        </a:p>
      </dgm:t>
    </dgm:pt>
    <dgm:pt modelId="{AEA32FE7-412A-4758-B8C6-A493C4A7302B}" type="sibTrans" cxnId="{08C98E16-5009-45A4-B2DE-5431B3713754}">
      <dgm:prSet/>
      <dgm:spPr/>
      <dgm:t>
        <a:bodyPr/>
        <a:lstStyle/>
        <a:p>
          <a:endParaRPr lang="en-US"/>
        </a:p>
      </dgm:t>
    </dgm:pt>
    <dgm:pt modelId="{11B6EA78-935E-4AC6-A472-E308C8969B2E}">
      <dgm:prSet custT="1"/>
      <dgm:spPr/>
      <dgm:t>
        <a:bodyPr/>
        <a:lstStyle/>
        <a:p>
          <a:pPr algn="r"/>
          <a:endParaRPr lang="he-IL" sz="1700" dirty="0" smtClean="0">
            <a:hlinkClick xmlns:r="http://schemas.openxmlformats.org/officeDocument/2006/relationships" r:id="rId3" action="ppaction://hlinksldjump"/>
          </a:endParaRPr>
        </a:p>
        <a:p>
          <a:pPr algn="r"/>
          <a:r>
            <a:rPr lang="he-IL" sz="1700" dirty="0" smtClean="0">
              <a:hlinkClick xmlns:r="http://schemas.openxmlformats.org/officeDocument/2006/relationships" r:id="rId3" action="ppaction://hlinksldjump"/>
            </a:rPr>
            <a:t> </a:t>
          </a:r>
          <a:r>
            <a:rPr lang="he-IL" sz="2000" b="1" dirty="0" smtClean="0">
              <a:hlinkClick xmlns:r="http://schemas.openxmlformats.org/officeDocument/2006/relationships" r:id="rId3" action="ppaction://hlinksldjump"/>
            </a:rPr>
            <a:t>2. ממירים סדר מילים</a:t>
          </a:r>
          <a:r>
            <a:rPr lang="he-IL" sz="1700" dirty="0" smtClean="0">
              <a:hlinkClick xmlns:r="http://schemas.openxmlformats.org/officeDocument/2006/relationships" r:id="rId3" action="ppaction://hlinksldjump"/>
            </a:rPr>
            <a:t> </a:t>
          </a:r>
        </a:p>
        <a:p>
          <a:pPr algn="l"/>
          <a:r>
            <a:rPr lang="he-IL" sz="1700" dirty="0" smtClean="0">
              <a:hlinkClick xmlns:r="http://schemas.openxmlformats.org/officeDocument/2006/relationships" r:id="rId3" action="ppaction://hlinksldjump"/>
            </a:rPr>
            <a:t> </a:t>
          </a:r>
          <a:endParaRPr lang="en-US" sz="1700" dirty="0"/>
        </a:p>
      </dgm:t>
    </dgm:pt>
    <dgm:pt modelId="{77083B23-C8CE-4C23-921F-BD9E7E60F895}" type="parTrans" cxnId="{36B9E8EA-9623-47EF-8A0D-633EDDE29AA7}">
      <dgm:prSet/>
      <dgm:spPr/>
      <dgm:t>
        <a:bodyPr/>
        <a:lstStyle/>
        <a:p>
          <a:endParaRPr lang="en-US"/>
        </a:p>
      </dgm:t>
    </dgm:pt>
    <dgm:pt modelId="{6A0639EC-462E-41E2-BAC1-D6DE4CCA60D2}" type="sibTrans" cxnId="{36B9E8EA-9623-47EF-8A0D-633EDDE29AA7}">
      <dgm:prSet/>
      <dgm:spPr/>
      <dgm:t>
        <a:bodyPr/>
        <a:lstStyle/>
        <a:p>
          <a:endParaRPr lang="en-US"/>
        </a:p>
      </dgm:t>
    </dgm:pt>
    <dgm:pt modelId="{A0E805D8-0739-42F4-BE73-0D8D40FAEA37}">
      <dgm:prSet custT="1"/>
      <dgm:spPr/>
      <dgm:t>
        <a:bodyPr/>
        <a:lstStyle/>
        <a:p>
          <a:pPr algn="r" rtl="1"/>
          <a:r>
            <a:rPr lang="he-IL" sz="2400" b="1" dirty="0" smtClean="0">
              <a:hlinkClick xmlns:r="http://schemas.openxmlformats.org/officeDocument/2006/relationships" r:id="rId4" action="ppaction://hlinksldjump"/>
            </a:rPr>
            <a:t>4. משווים  סדרי מילים</a:t>
          </a:r>
          <a:endParaRPr lang="en-US" sz="2400" b="1" dirty="0"/>
        </a:p>
      </dgm:t>
    </dgm:pt>
    <dgm:pt modelId="{B8A429DA-B1E8-4F2B-9C28-5B1DFAA07A3D}" type="parTrans" cxnId="{96D0917C-4ACD-4C7D-8F33-32BDC065EE7B}">
      <dgm:prSet/>
      <dgm:spPr/>
      <dgm:t>
        <a:bodyPr/>
        <a:lstStyle/>
        <a:p>
          <a:endParaRPr lang="en-US"/>
        </a:p>
      </dgm:t>
    </dgm:pt>
    <dgm:pt modelId="{E2628D26-F350-48F0-BC62-BC7CA5D6C602}" type="sibTrans" cxnId="{96D0917C-4ACD-4C7D-8F33-32BDC065EE7B}">
      <dgm:prSet/>
      <dgm:spPr/>
      <dgm:t>
        <a:bodyPr/>
        <a:lstStyle/>
        <a:p>
          <a:endParaRPr lang="en-US"/>
        </a:p>
      </dgm:t>
    </dgm:pt>
    <dgm:pt modelId="{FCB1270E-6BEB-4EA0-9269-845AA54B4766}">
      <dgm:prSet custT="1"/>
      <dgm:spPr/>
      <dgm:t>
        <a:bodyPr/>
        <a:lstStyle/>
        <a:p>
          <a:pPr algn="r" rtl="1"/>
          <a:r>
            <a:rPr lang="he-IL" sz="2400" b="1" dirty="0" smtClean="0">
              <a:hlinkClick xmlns:r="http://schemas.openxmlformats.org/officeDocument/2006/relationships" r:id="rId5" action="ppaction://hlinksldjump"/>
            </a:rPr>
            <a:t>3.כותבים בסדרי מילים שונים</a:t>
          </a:r>
          <a:endParaRPr lang="he-IL" sz="2400" b="1" dirty="0"/>
        </a:p>
      </dgm:t>
    </dgm:pt>
    <dgm:pt modelId="{9ADAA820-B7C9-4F5D-A232-004644FD55CA}" type="parTrans" cxnId="{A143E0E7-F4E0-4AA7-80D1-675483FB8BB0}">
      <dgm:prSet/>
      <dgm:spPr/>
      <dgm:t>
        <a:bodyPr/>
        <a:lstStyle/>
        <a:p>
          <a:pPr rtl="1"/>
          <a:endParaRPr lang="he-IL"/>
        </a:p>
      </dgm:t>
    </dgm:pt>
    <dgm:pt modelId="{089AE0F6-8227-4571-8097-065EFA9D0155}" type="sibTrans" cxnId="{A143E0E7-F4E0-4AA7-80D1-675483FB8BB0}">
      <dgm:prSet/>
      <dgm:spPr/>
      <dgm:t>
        <a:bodyPr/>
        <a:lstStyle/>
        <a:p>
          <a:pPr rtl="1"/>
          <a:endParaRPr lang="he-IL"/>
        </a:p>
      </dgm:t>
    </dgm:pt>
    <dgm:pt modelId="{3A961E0F-3BF9-4FB6-B303-93A29FD21A85}" type="pres">
      <dgm:prSet presAssocID="{022328F3-519B-47FA-B699-EB1C3063A4D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C89D88D-3007-4B1F-AA73-2903FED0ED7E}" type="pres">
      <dgm:prSet presAssocID="{022328F3-519B-47FA-B699-EB1C3063A4D0}" presName="Name1" presStyleCnt="0"/>
      <dgm:spPr/>
    </dgm:pt>
    <dgm:pt modelId="{BE75EF7D-7B7E-443E-8F19-EAD71BD5E44B}" type="pres">
      <dgm:prSet presAssocID="{022328F3-519B-47FA-B699-EB1C3063A4D0}" presName="cycle" presStyleCnt="0"/>
      <dgm:spPr/>
    </dgm:pt>
    <dgm:pt modelId="{4B103A31-A627-44D0-B6D6-5606CEDF8C5C}" type="pres">
      <dgm:prSet presAssocID="{022328F3-519B-47FA-B699-EB1C3063A4D0}" presName="srcNode" presStyleLbl="node1" presStyleIdx="0" presStyleCnt="5"/>
      <dgm:spPr/>
    </dgm:pt>
    <dgm:pt modelId="{3ED2B5D6-557B-4141-9275-D86463B865AD}" type="pres">
      <dgm:prSet presAssocID="{022328F3-519B-47FA-B699-EB1C3063A4D0}" presName="conn" presStyleLbl="parChTrans1D2" presStyleIdx="0" presStyleCnt="1"/>
      <dgm:spPr/>
      <dgm:t>
        <a:bodyPr/>
        <a:lstStyle/>
        <a:p>
          <a:endParaRPr lang="en-US"/>
        </a:p>
      </dgm:t>
    </dgm:pt>
    <dgm:pt modelId="{4E775EBA-D0AD-48EA-BA14-F611185A22B6}" type="pres">
      <dgm:prSet presAssocID="{022328F3-519B-47FA-B699-EB1C3063A4D0}" presName="extraNode" presStyleLbl="node1" presStyleIdx="0" presStyleCnt="5"/>
      <dgm:spPr/>
    </dgm:pt>
    <dgm:pt modelId="{9B79EEE0-F9C8-46F1-A2DA-DDC14E9D109E}" type="pres">
      <dgm:prSet presAssocID="{022328F3-519B-47FA-B699-EB1C3063A4D0}" presName="dstNode" presStyleLbl="node1" presStyleIdx="0" presStyleCnt="5"/>
      <dgm:spPr/>
    </dgm:pt>
    <dgm:pt modelId="{8E44B416-D30A-4F1F-96D5-666D2AF7DC95}" type="pres">
      <dgm:prSet presAssocID="{00F7B6B6-E7CC-4591-BEE8-32E3562108AD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2C4126-51CA-4851-8D99-520A2E5A8FD5}" type="pres">
      <dgm:prSet presAssocID="{00F7B6B6-E7CC-4591-BEE8-32E3562108AD}" presName="accent_1" presStyleCnt="0"/>
      <dgm:spPr/>
    </dgm:pt>
    <dgm:pt modelId="{84BE42E1-38F6-487F-96B9-00EFA65A851D}" type="pres">
      <dgm:prSet presAssocID="{00F7B6B6-E7CC-4591-BEE8-32E3562108AD}" presName="accentRepeatNode" presStyleLbl="solidFgAcc1" presStyleIdx="0" presStyleCnt="5"/>
      <dgm:spPr>
        <a:solidFill>
          <a:srgbClr val="FFFF00"/>
        </a:solidFill>
      </dgm:spPr>
      <dgm:t>
        <a:bodyPr/>
        <a:lstStyle/>
        <a:p>
          <a:endParaRPr lang="en-US"/>
        </a:p>
      </dgm:t>
    </dgm:pt>
    <dgm:pt modelId="{38794AD1-4903-4FD3-80AB-C81A903380BA}" type="pres">
      <dgm:prSet presAssocID="{11B6EA78-935E-4AC6-A472-E308C8969B2E}" presName="text_2" presStyleLbl="node1" presStyleIdx="1" presStyleCnt="5" custLinFactNeighborX="931" custLinFactNeighborY="70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00EBCE-8339-443B-8B82-2027A7B79233}" type="pres">
      <dgm:prSet presAssocID="{11B6EA78-935E-4AC6-A472-E308C8969B2E}" presName="accent_2" presStyleCnt="0"/>
      <dgm:spPr/>
    </dgm:pt>
    <dgm:pt modelId="{06284FB6-F81A-4712-89F4-969BD824503C}" type="pres">
      <dgm:prSet presAssocID="{11B6EA78-935E-4AC6-A472-E308C8969B2E}" presName="accentRepeatNode" presStyleLbl="solidFgAcc1" presStyleIdx="1" presStyleCnt="5"/>
      <dgm:spPr>
        <a:solidFill>
          <a:srgbClr val="FFC000"/>
        </a:solidFill>
      </dgm:spPr>
      <dgm:t>
        <a:bodyPr/>
        <a:lstStyle/>
        <a:p>
          <a:endParaRPr lang="en-US"/>
        </a:p>
      </dgm:t>
    </dgm:pt>
    <dgm:pt modelId="{C39FBC73-0539-4DBB-B550-4AEC8613CA51}" type="pres">
      <dgm:prSet presAssocID="{FCB1270E-6BEB-4EA0-9269-845AA54B4766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073F6B37-475D-4834-A691-630AA823EDAA}" type="pres">
      <dgm:prSet presAssocID="{FCB1270E-6BEB-4EA0-9269-845AA54B4766}" presName="accent_3" presStyleCnt="0"/>
      <dgm:spPr/>
    </dgm:pt>
    <dgm:pt modelId="{8102402B-1FDA-4C3B-B320-73D9109CF836}" type="pres">
      <dgm:prSet presAssocID="{FCB1270E-6BEB-4EA0-9269-845AA54B4766}" presName="accentRepeatNode" presStyleLbl="solidFgAcc1" presStyleIdx="2" presStyleCnt="5"/>
      <dgm:spPr/>
    </dgm:pt>
    <dgm:pt modelId="{559B6A1B-2F40-4136-9A0F-4B6EA7CC2F63}" type="pres">
      <dgm:prSet presAssocID="{A0E805D8-0739-42F4-BE73-0D8D40FAEA37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05567454-94FC-448A-8AD0-6BCA05FC8FA9}" type="pres">
      <dgm:prSet presAssocID="{A0E805D8-0739-42F4-BE73-0D8D40FAEA37}" presName="accent_4" presStyleCnt="0"/>
      <dgm:spPr/>
    </dgm:pt>
    <dgm:pt modelId="{F4AA4F6A-6073-4DC3-877F-52AC87BD08CA}" type="pres">
      <dgm:prSet presAssocID="{A0E805D8-0739-42F4-BE73-0D8D40FAEA37}" presName="accentRepeatNode" presStyleLbl="solidFgAcc1" presStyleIdx="3" presStyleCnt="5"/>
      <dgm:spPr>
        <a:solidFill>
          <a:srgbClr val="2BFB4E"/>
        </a:solidFill>
      </dgm:spPr>
      <dgm:t>
        <a:bodyPr/>
        <a:lstStyle/>
        <a:p>
          <a:pPr rtl="1"/>
          <a:endParaRPr lang="he-IL"/>
        </a:p>
      </dgm:t>
    </dgm:pt>
    <dgm:pt modelId="{0A090512-3D61-47A0-83FE-5B9518D96A33}" type="pres">
      <dgm:prSet presAssocID="{78E95A8F-5E74-4BB8-8D78-ABB95016178C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3E2154B9-6544-4AED-BA44-7CE54D887B15}" type="pres">
      <dgm:prSet presAssocID="{78E95A8F-5E74-4BB8-8D78-ABB95016178C}" presName="accent_5" presStyleCnt="0"/>
      <dgm:spPr/>
    </dgm:pt>
    <dgm:pt modelId="{A04C90E1-386F-4427-AFA0-53E10D6A2F2A}" type="pres">
      <dgm:prSet presAssocID="{78E95A8F-5E74-4BB8-8D78-ABB95016178C}" presName="accentRepeatNode" presStyleLbl="solidFgAcc1" presStyleIdx="4" presStyleCnt="5"/>
      <dgm:spPr>
        <a:solidFill>
          <a:srgbClr val="FF6699"/>
        </a:solidFill>
      </dgm:spPr>
      <dgm:t>
        <a:bodyPr/>
        <a:lstStyle/>
        <a:p>
          <a:endParaRPr lang="en-US"/>
        </a:p>
      </dgm:t>
    </dgm:pt>
  </dgm:ptLst>
  <dgm:cxnLst>
    <dgm:cxn modelId="{F7D1AEBD-54CE-470E-BE2D-0E850CF423BB}" type="presOf" srcId="{022328F3-519B-47FA-B699-EB1C3063A4D0}" destId="{3A961E0F-3BF9-4FB6-B303-93A29FD21A85}" srcOrd="0" destOrd="0" presId="urn:microsoft.com/office/officeart/2008/layout/VerticalCurvedList"/>
    <dgm:cxn modelId="{96D0917C-4ACD-4C7D-8F33-32BDC065EE7B}" srcId="{022328F3-519B-47FA-B699-EB1C3063A4D0}" destId="{A0E805D8-0739-42F4-BE73-0D8D40FAEA37}" srcOrd="3" destOrd="0" parTransId="{B8A429DA-B1E8-4F2B-9C28-5B1DFAA07A3D}" sibTransId="{E2628D26-F350-48F0-BC62-BC7CA5D6C602}"/>
    <dgm:cxn modelId="{36CC5A46-63E3-4356-A1E5-44C84DC2D089}" type="presOf" srcId="{11B6EA78-935E-4AC6-A472-E308C8969B2E}" destId="{38794AD1-4903-4FD3-80AB-C81A903380BA}" srcOrd="0" destOrd="0" presId="urn:microsoft.com/office/officeart/2008/layout/VerticalCurvedList"/>
    <dgm:cxn modelId="{D9BFD172-3A53-4D66-A572-BBA8813D5C5A}" type="presOf" srcId="{FCB1270E-6BEB-4EA0-9269-845AA54B4766}" destId="{C39FBC73-0539-4DBB-B550-4AEC8613CA51}" srcOrd="0" destOrd="0" presId="urn:microsoft.com/office/officeart/2008/layout/VerticalCurvedList"/>
    <dgm:cxn modelId="{34E4E24E-E5BD-477A-BC48-2842F91368D5}" type="presOf" srcId="{A0E805D8-0739-42F4-BE73-0D8D40FAEA37}" destId="{559B6A1B-2F40-4136-9A0F-4B6EA7CC2F63}" srcOrd="0" destOrd="0" presId="urn:microsoft.com/office/officeart/2008/layout/VerticalCurvedList"/>
    <dgm:cxn modelId="{A143E0E7-F4E0-4AA7-80D1-675483FB8BB0}" srcId="{022328F3-519B-47FA-B699-EB1C3063A4D0}" destId="{FCB1270E-6BEB-4EA0-9269-845AA54B4766}" srcOrd="2" destOrd="0" parTransId="{9ADAA820-B7C9-4F5D-A232-004644FD55CA}" sibTransId="{089AE0F6-8227-4571-8097-065EFA9D0155}"/>
    <dgm:cxn modelId="{08C98E16-5009-45A4-B2DE-5431B3713754}" srcId="{022328F3-519B-47FA-B699-EB1C3063A4D0}" destId="{00F7B6B6-E7CC-4591-BEE8-32E3562108AD}" srcOrd="0" destOrd="0" parTransId="{809ACE3D-BFBA-4446-8F39-2DDAF2D2C4DE}" sibTransId="{AEA32FE7-412A-4758-B8C6-A493C4A7302B}"/>
    <dgm:cxn modelId="{36B9E8EA-9623-47EF-8A0D-633EDDE29AA7}" srcId="{022328F3-519B-47FA-B699-EB1C3063A4D0}" destId="{11B6EA78-935E-4AC6-A472-E308C8969B2E}" srcOrd="1" destOrd="0" parTransId="{77083B23-C8CE-4C23-921F-BD9E7E60F895}" sibTransId="{6A0639EC-462E-41E2-BAC1-D6DE4CCA60D2}"/>
    <dgm:cxn modelId="{339A3396-6C42-481C-B88A-7DD4F3644BAA}" type="presOf" srcId="{78E95A8F-5E74-4BB8-8D78-ABB95016178C}" destId="{0A090512-3D61-47A0-83FE-5B9518D96A33}" srcOrd="0" destOrd="0" presId="urn:microsoft.com/office/officeart/2008/layout/VerticalCurvedList"/>
    <dgm:cxn modelId="{73816A87-D90A-4C36-BE13-05856AAA362F}" type="presOf" srcId="{00F7B6B6-E7CC-4591-BEE8-32E3562108AD}" destId="{8E44B416-D30A-4F1F-96D5-666D2AF7DC95}" srcOrd="0" destOrd="0" presId="urn:microsoft.com/office/officeart/2008/layout/VerticalCurvedList"/>
    <dgm:cxn modelId="{0F7E833F-0D8B-4016-8E39-43FE5F878F92}" srcId="{022328F3-519B-47FA-B699-EB1C3063A4D0}" destId="{78E95A8F-5E74-4BB8-8D78-ABB95016178C}" srcOrd="4" destOrd="0" parTransId="{8A87DC14-A0FF-47C8-B623-9B22CBF3648D}" sibTransId="{CDB0DEED-2227-420C-95E5-C3EADCDB369E}"/>
    <dgm:cxn modelId="{91544117-BB2C-4EC5-9A5F-369579321F87}" type="presOf" srcId="{AEA32FE7-412A-4758-B8C6-A493C4A7302B}" destId="{3ED2B5D6-557B-4141-9275-D86463B865AD}" srcOrd="0" destOrd="0" presId="urn:microsoft.com/office/officeart/2008/layout/VerticalCurvedList"/>
    <dgm:cxn modelId="{CBFADD5B-BE2F-4176-BA9C-33E28F58B9DA}" type="presParOf" srcId="{3A961E0F-3BF9-4FB6-B303-93A29FD21A85}" destId="{4C89D88D-3007-4B1F-AA73-2903FED0ED7E}" srcOrd="0" destOrd="0" presId="urn:microsoft.com/office/officeart/2008/layout/VerticalCurvedList"/>
    <dgm:cxn modelId="{7DD0E9DA-71D2-4947-A7ED-4D6109E038B8}" type="presParOf" srcId="{4C89D88D-3007-4B1F-AA73-2903FED0ED7E}" destId="{BE75EF7D-7B7E-443E-8F19-EAD71BD5E44B}" srcOrd="0" destOrd="0" presId="urn:microsoft.com/office/officeart/2008/layout/VerticalCurvedList"/>
    <dgm:cxn modelId="{96B83025-0AA0-4CA9-9DFD-5F87580D9070}" type="presParOf" srcId="{BE75EF7D-7B7E-443E-8F19-EAD71BD5E44B}" destId="{4B103A31-A627-44D0-B6D6-5606CEDF8C5C}" srcOrd="0" destOrd="0" presId="urn:microsoft.com/office/officeart/2008/layout/VerticalCurvedList"/>
    <dgm:cxn modelId="{B8518944-A354-458C-878E-98B88EC474C5}" type="presParOf" srcId="{BE75EF7D-7B7E-443E-8F19-EAD71BD5E44B}" destId="{3ED2B5D6-557B-4141-9275-D86463B865AD}" srcOrd="1" destOrd="0" presId="urn:microsoft.com/office/officeart/2008/layout/VerticalCurvedList"/>
    <dgm:cxn modelId="{A44E5132-C5D3-43AC-9762-7C6720391F6B}" type="presParOf" srcId="{BE75EF7D-7B7E-443E-8F19-EAD71BD5E44B}" destId="{4E775EBA-D0AD-48EA-BA14-F611185A22B6}" srcOrd="2" destOrd="0" presId="urn:microsoft.com/office/officeart/2008/layout/VerticalCurvedList"/>
    <dgm:cxn modelId="{F3DD60D3-EA1A-4C19-B782-78917B21A772}" type="presParOf" srcId="{BE75EF7D-7B7E-443E-8F19-EAD71BD5E44B}" destId="{9B79EEE0-F9C8-46F1-A2DA-DDC14E9D109E}" srcOrd="3" destOrd="0" presId="urn:microsoft.com/office/officeart/2008/layout/VerticalCurvedList"/>
    <dgm:cxn modelId="{72E6A7A0-AF5F-4B16-BF8B-8DBDD216D69C}" type="presParOf" srcId="{4C89D88D-3007-4B1F-AA73-2903FED0ED7E}" destId="{8E44B416-D30A-4F1F-96D5-666D2AF7DC95}" srcOrd="1" destOrd="0" presId="urn:microsoft.com/office/officeart/2008/layout/VerticalCurvedList"/>
    <dgm:cxn modelId="{0BA0D0E5-43BA-467D-B170-22BBD4E00EA1}" type="presParOf" srcId="{4C89D88D-3007-4B1F-AA73-2903FED0ED7E}" destId="{252C4126-51CA-4851-8D99-520A2E5A8FD5}" srcOrd="2" destOrd="0" presId="urn:microsoft.com/office/officeart/2008/layout/VerticalCurvedList"/>
    <dgm:cxn modelId="{20AF32E0-8BC8-4B79-9D54-C164BC77C7B1}" type="presParOf" srcId="{252C4126-51CA-4851-8D99-520A2E5A8FD5}" destId="{84BE42E1-38F6-487F-96B9-00EFA65A851D}" srcOrd="0" destOrd="0" presId="urn:microsoft.com/office/officeart/2008/layout/VerticalCurvedList"/>
    <dgm:cxn modelId="{E3B40519-4C86-4683-A802-08674E6F625F}" type="presParOf" srcId="{4C89D88D-3007-4B1F-AA73-2903FED0ED7E}" destId="{38794AD1-4903-4FD3-80AB-C81A903380BA}" srcOrd="3" destOrd="0" presId="urn:microsoft.com/office/officeart/2008/layout/VerticalCurvedList"/>
    <dgm:cxn modelId="{D7C9E295-F424-44A3-9088-F6464D66DADC}" type="presParOf" srcId="{4C89D88D-3007-4B1F-AA73-2903FED0ED7E}" destId="{CE00EBCE-8339-443B-8B82-2027A7B79233}" srcOrd="4" destOrd="0" presId="urn:microsoft.com/office/officeart/2008/layout/VerticalCurvedList"/>
    <dgm:cxn modelId="{F9FC91CB-E0C2-4264-A847-EEAC4F3EFAC0}" type="presParOf" srcId="{CE00EBCE-8339-443B-8B82-2027A7B79233}" destId="{06284FB6-F81A-4712-89F4-969BD824503C}" srcOrd="0" destOrd="0" presId="urn:microsoft.com/office/officeart/2008/layout/VerticalCurvedList"/>
    <dgm:cxn modelId="{1767B404-14D6-4BE3-A261-A462351F917B}" type="presParOf" srcId="{4C89D88D-3007-4B1F-AA73-2903FED0ED7E}" destId="{C39FBC73-0539-4DBB-B550-4AEC8613CA51}" srcOrd="5" destOrd="0" presId="urn:microsoft.com/office/officeart/2008/layout/VerticalCurvedList"/>
    <dgm:cxn modelId="{276901E0-6945-4B5B-B3A4-16761CB28E36}" type="presParOf" srcId="{4C89D88D-3007-4B1F-AA73-2903FED0ED7E}" destId="{073F6B37-475D-4834-A691-630AA823EDAA}" srcOrd="6" destOrd="0" presId="urn:microsoft.com/office/officeart/2008/layout/VerticalCurvedList"/>
    <dgm:cxn modelId="{948437F8-6F85-4979-A1F4-56A31DAFF4FD}" type="presParOf" srcId="{073F6B37-475D-4834-A691-630AA823EDAA}" destId="{8102402B-1FDA-4C3B-B320-73D9109CF836}" srcOrd="0" destOrd="0" presId="urn:microsoft.com/office/officeart/2008/layout/VerticalCurvedList"/>
    <dgm:cxn modelId="{20A64B6A-4B46-4607-8BBD-82DEBC6E999D}" type="presParOf" srcId="{4C89D88D-3007-4B1F-AA73-2903FED0ED7E}" destId="{559B6A1B-2F40-4136-9A0F-4B6EA7CC2F63}" srcOrd="7" destOrd="0" presId="urn:microsoft.com/office/officeart/2008/layout/VerticalCurvedList"/>
    <dgm:cxn modelId="{CBEE9C97-FD3E-47BF-99F4-F71FE08F84EE}" type="presParOf" srcId="{4C89D88D-3007-4B1F-AA73-2903FED0ED7E}" destId="{05567454-94FC-448A-8AD0-6BCA05FC8FA9}" srcOrd="8" destOrd="0" presId="urn:microsoft.com/office/officeart/2008/layout/VerticalCurvedList"/>
    <dgm:cxn modelId="{7FBF6A72-4A75-42B0-8A1B-43E47262E746}" type="presParOf" srcId="{05567454-94FC-448A-8AD0-6BCA05FC8FA9}" destId="{F4AA4F6A-6073-4DC3-877F-52AC87BD08CA}" srcOrd="0" destOrd="0" presId="urn:microsoft.com/office/officeart/2008/layout/VerticalCurvedList"/>
    <dgm:cxn modelId="{6FBA5941-9AD2-464E-B76C-52ECA736ADFF}" type="presParOf" srcId="{4C89D88D-3007-4B1F-AA73-2903FED0ED7E}" destId="{0A090512-3D61-47A0-83FE-5B9518D96A33}" srcOrd="9" destOrd="0" presId="urn:microsoft.com/office/officeart/2008/layout/VerticalCurvedList"/>
    <dgm:cxn modelId="{39A216A0-BB49-4EB7-B1BA-B8046B8BB649}" type="presParOf" srcId="{4C89D88D-3007-4B1F-AA73-2903FED0ED7E}" destId="{3E2154B9-6544-4AED-BA44-7CE54D887B15}" srcOrd="10" destOrd="0" presId="urn:microsoft.com/office/officeart/2008/layout/VerticalCurvedList"/>
    <dgm:cxn modelId="{B8B16855-F405-4CEA-8853-69B6F893B969}" type="presParOf" srcId="{3E2154B9-6544-4AED-BA44-7CE54D887B15}" destId="{A04C90E1-386F-4427-AFA0-53E10D6A2F2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8C03E5-0A5D-43DC-8E32-DF786D82FF1E}" type="doc">
      <dgm:prSet loTypeId="urn:microsoft.com/office/officeart/2008/layout/PictureGrid" loCatId="picture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en-US"/>
        </a:p>
      </dgm:t>
    </dgm:pt>
    <dgm:pt modelId="{0DBD7713-5130-4AB0-84A9-3CE4587E2B1F}">
      <dgm:prSet phldrT="[Text]" custT="1"/>
      <dgm:spPr/>
      <dgm:t>
        <a:bodyPr/>
        <a:lstStyle/>
        <a:p>
          <a:pPr algn="ctr"/>
          <a:r>
            <a:rPr lang="he-IL" sz="1600" b="1" dirty="0" smtClean="0">
              <a:solidFill>
                <a:srgbClr val="0033CC"/>
              </a:solidFill>
            </a:rPr>
            <a:t>האם כדאי ללמוד ערבית? </a:t>
          </a:r>
        </a:p>
        <a:p>
          <a:pPr algn="ctr"/>
          <a:r>
            <a:rPr lang="he-IL" sz="1600" b="1" dirty="0" smtClean="0">
              <a:solidFill>
                <a:srgbClr val="0033CC"/>
              </a:solidFill>
            </a:rPr>
            <a:t>לחצו </a:t>
          </a:r>
          <a:r>
            <a:rPr lang="he-IL" sz="1600" b="1" dirty="0" smtClean="0">
              <a:solidFill>
                <a:srgbClr val="0033CC"/>
              </a:solidFill>
              <a:hlinkClick xmlns:r="http://schemas.openxmlformats.org/officeDocument/2006/relationships" r:id="rId1"/>
            </a:rPr>
            <a:t>כאן</a:t>
          </a:r>
          <a:r>
            <a:rPr lang="he-IL" sz="1600" b="1" dirty="0" smtClean="0">
              <a:solidFill>
                <a:srgbClr val="0033CC"/>
              </a:solidFill>
            </a:rPr>
            <a:t> לקריאת הטקסט. </a:t>
          </a:r>
          <a:r>
            <a:rPr lang="he-IL" sz="1400" b="1" dirty="0" smtClean="0">
              <a:solidFill>
                <a:srgbClr val="0033CC"/>
              </a:solidFill>
            </a:rPr>
            <a:t> </a:t>
          </a:r>
          <a:endParaRPr lang="en-US" sz="1400" b="1" dirty="0">
            <a:solidFill>
              <a:srgbClr val="0033CC"/>
            </a:solidFill>
          </a:endParaRPr>
        </a:p>
      </dgm:t>
    </dgm:pt>
    <dgm:pt modelId="{1A2412CC-94DB-4123-948A-4789CCAAA997}" type="parTrans" cxnId="{7BE25294-B64E-4C58-9725-5CCE0174DB15}">
      <dgm:prSet/>
      <dgm:spPr/>
      <dgm:t>
        <a:bodyPr/>
        <a:lstStyle/>
        <a:p>
          <a:endParaRPr lang="en-US"/>
        </a:p>
      </dgm:t>
    </dgm:pt>
    <dgm:pt modelId="{2DBB161B-E709-4AA5-AFD7-72E9892FE0A8}" type="sibTrans" cxnId="{7BE25294-B64E-4C58-9725-5CCE0174DB15}">
      <dgm:prSet/>
      <dgm:spPr/>
      <dgm:t>
        <a:bodyPr/>
        <a:lstStyle/>
        <a:p>
          <a:endParaRPr lang="en-US"/>
        </a:p>
      </dgm:t>
    </dgm:pt>
    <dgm:pt modelId="{79C76529-0EF2-4718-847F-9C79AB06EE46}">
      <dgm:prSet phldrT="[Text]" custT="1"/>
      <dgm:spPr/>
      <dgm:t>
        <a:bodyPr/>
        <a:lstStyle/>
        <a:p>
          <a:pPr algn="ctr"/>
          <a:r>
            <a:rPr lang="he-IL" sz="1600" b="1" dirty="0" smtClean="0">
              <a:solidFill>
                <a:srgbClr val="0033CC"/>
              </a:solidFill>
            </a:rPr>
            <a:t>למה כדאי ללמוד סינית?  </a:t>
          </a:r>
        </a:p>
        <a:p>
          <a:pPr algn="ctr"/>
          <a:r>
            <a:rPr lang="he-IL" sz="1600" b="1" dirty="0" smtClean="0">
              <a:solidFill>
                <a:srgbClr val="0033CC"/>
              </a:solidFill>
            </a:rPr>
            <a:t>לחצו </a:t>
          </a:r>
          <a:r>
            <a:rPr lang="he-IL" sz="1600" b="1" dirty="0" smtClean="0">
              <a:solidFill>
                <a:srgbClr val="0033CC"/>
              </a:solidFill>
              <a:hlinkClick xmlns:r="http://schemas.openxmlformats.org/officeDocument/2006/relationships" r:id="rId2"/>
            </a:rPr>
            <a:t>כאן </a:t>
          </a:r>
          <a:r>
            <a:rPr lang="he-IL" sz="1600" b="1" dirty="0" smtClean="0">
              <a:solidFill>
                <a:srgbClr val="0033CC"/>
              </a:solidFill>
            </a:rPr>
            <a:t>לקריאת הטקסט.  </a:t>
          </a:r>
          <a:endParaRPr lang="en-US" sz="1600" b="1" dirty="0">
            <a:solidFill>
              <a:srgbClr val="0033CC"/>
            </a:solidFill>
          </a:endParaRPr>
        </a:p>
      </dgm:t>
    </dgm:pt>
    <dgm:pt modelId="{610E5D97-A73B-40D2-9531-CAE198F38607}" type="parTrans" cxnId="{FF1D56D0-B512-4DBD-A3C8-F22B015CF2D1}">
      <dgm:prSet/>
      <dgm:spPr/>
      <dgm:t>
        <a:bodyPr/>
        <a:lstStyle/>
        <a:p>
          <a:endParaRPr lang="en-US"/>
        </a:p>
      </dgm:t>
    </dgm:pt>
    <dgm:pt modelId="{F6582B9E-D7E1-4418-9365-B538F50711E0}" type="sibTrans" cxnId="{FF1D56D0-B512-4DBD-A3C8-F22B015CF2D1}">
      <dgm:prSet/>
      <dgm:spPr/>
      <dgm:t>
        <a:bodyPr/>
        <a:lstStyle/>
        <a:p>
          <a:endParaRPr lang="en-US"/>
        </a:p>
      </dgm:t>
    </dgm:pt>
    <dgm:pt modelId="{5A0ACCCF-DCFD-49F7-92A0-18BA1E76CEAB}">
      <dgm:prSet phldrT="[Text]"/>
      <dgm:spPr/>
      <dgm:t>
        <a:bodyPr/>
        <a:lstStyle/>
        <a:p>
          <a:pPr algn="ctr"/>
          <a:endParaRPr lang="en-US" sz="3600" b="1" dirty="0">
            <a:solidFill>
              <a:srgbClr val="0033CC"/>
            </a:solidFill>
          </a:endParaRPr>
        </a:p>
      </dgm:t>
    </dgm:pt>
    <dgm:pt modelId="{A631D601-41D1-4EE1-A63A-944532DB3F1C}" type="parTrans" cxnId="{BA780F77-7BE4-4010-BEB7-A0B6492DB89B}">
      <dgm:prSet/>
      <dgm:spPr/>
      <dgm:t>
        <a:bodyPr/>
        <a:lstStyle/>
        <a:p>
          <a:endParaRPr lang="en-US"/>
        </a:p>
      </dgm:t>
    </dgm:pt>
    <dgm:pt modelId="{FCD6BD71-D0B8-43B3-85FB-87FBCF9448A6}" type="sibTrans" cxnId="{BA780F77-7BE4-4010-BEB7-A0B6492DB89B}">
      <dgm:prSet/>
      <dgm:spPr/>
      <dgm:t>
        <a:bodyPr/>
        <a:lstStyle/>
        <a:p>
          <a:endParaRPr lang="en-US"/>
        </a:p>
      </dgm:t>
    </dgm:pt>
    <dgm:pt modelId="{A6A65110-D622-41AD-8CDF-2932C4C34200}" type="pres">
      <dgm:prSet presAssocID="{3B8C03E5-0A5D-43DC-8E32-DF786D82FF1E}" presName="Name0" presStyleCnt="0">
        <dgm:presLayoutVars>
          <dgm:dir/>
        </dgm:presLayoutVars>
      </dgm:prSet>
      <dgm:spPr/>
      <dgm:t>
        <a:bodyPr/>
        <a:lstStyle/>
        <a:p>
          <a:endParaRPr lang="en-US"/>
        </a:p>
      </dgm:t>
    </dgm:pt>
    <dgm:pt modelId="{6D441005-9708-4E88-A69F-7A371E102142}" type="pres">
      <dgm:prSet presAssocID="{0DBD7713-5130-4AB0-84A9-3CE4587E2B1F}" presName="composite" presStyleCnt="0"/>
      <dgm:spPr/>
    </dgm:pt>
    <dgm:pt modelId="{C85A84BD-F5CC-4407-803A-84514A7267B7}" type="pres">
      <dgm:prSet presAssocID="{0DBD7713-5130-4AB0-84A9-3CE4587E2B1F}" presName="rect2" presStyleLbl="revTx" presStyleIdx="0" presStyleCnt="2" custScaleX="88208" custScaleY="164047" custLinFactNeighborX="-12343" custLinFactNeighborY="134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4D84CE-72AA-4811-A566-4B07EF8E9192}" type="pres">
      <dgm:prSet presAssocID="{0DBD7713-5130-4AB0-84A9-3CE4587E2B1F}" presName="rect1" presStyleLbl="alignImgPlace1" presStyleIdx="0" presStyleCnt="2" custScaleX="85664" custScaleY="86448" custLinFactNeighborX="-12636" custLinFactNeighborY="12608"/>
      <dgm:spPr>
        <a:blipFill>
          <a:blip xmlns:r="http://schemas.openxmlformats.org/officeDocument/2006/relationships" r:embed="rId3">
            <a:extLst>
              <a:ext uri="{28A0092B-C50C-407E-A947-70E740481C1C}"/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/>
      </dgm:extLst>
    </dgm:pt>
    <dgm:pt modelId="{E0016537-9A95-42AB-A77A-9B86E16894F0}" type="pres">
      <dgm:prSet presAssocID="{2DBB161B-E709-4AA5-AFD7-72E9892FE0A8}" presName="sibTrans" presStyleCnt="0"/>
      <dgm:spPr/>
    </dgm:pt>
    <dgm:pt modelId="{0B9D99DE-D6C9-401B-874D-11148C863506}" type="pres">
      <dgm:prSet presAssocID="{79C76529-0EF2-4718-847F-9C79AB06EE46}" presName="composite" presStyleCnt="0"/>
      <dgm:spPr/>
    </dgm:pt>
    <dgm:pt modelId="{71C2EF55-8DC8-4169-B6E0-6A87AF8A85EE}" type="pres">
      <dgm:prSet presAssocID="{79C76529-0EF2-4718-847F-9C79AB06EE46}" presName="rect2" presStyleLbl="revTx" presStyleIdx="1" presStyleCnt="2" custScaleY="3876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EC8863-B254-47CB-9EDE-B5CD874F4B20}" type="pres">
      <dgm:prSet presAssocID="{79C76529-0EF2-4718-847F-9C79AB06EE46}" presName="rect1" presStyleLbl="alignImgPlace1" presStyleIdx="1" presStyleCnt="2" custScaleX="89632" custScaleY="85893" custLinFactNeighborX="-3650" custLinFactNeighborY="21531"/>
      <dgm:spPr>
        <a:blipFill>
          <a:blip xmlns:r="http://schemas.openxmlformats.org/officeDocument/2006/relationships" r:embed="rId4">
            <a:extLst>
              <a:ext uri="{28A0092B-C50C-407E-A947-70E740481C1C}"/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/>
      </dgm:extLst>
    </dgm:pt>
  </dgm:ptLst>
  <dgm:cxnLst>
    <dgm:cxn modelId="{B7ACFB91-5C4B-4AAF-9517-C665438A39CC}" type="presOf" srcId="{5A0ACCCF-DCFD-49F7-92A0-18BA1E76CEAB}" destId="{71C2EF55-8DC8-4169-B6E0-6A87AF8A85EE}" srcOrd="0" destOrd="1" presId="urn:microsoft.com/office/officeart/2008/layout/PictureGrid"/>
    <dgm:cxn modelId="{BA780F77-7BE4-4010-BEB7-A0B6492DB89B}" srcId="{79C76529-0EF2-4718-847F-9C79AB06EE46}" destId="{5A0ACCCF-DCFD-49F7-92A0-18BA1E76CEAB}" srcOrd="0" destOrd="0" parTransId="{A631D601-41D1-4EE1-A63A-944532DB3F1C}" sibTransId="{FCD6BD71-D0B8-43B3-85FB-87FBCF9448A6}"/>
    <dgm:cxn modelId="{F04CDC4F-866C-436A-8D7B-3AA09EC81028}" type="presOf" srcId="{3B8C03E5-0A5D-43DC-8E32-DF786D82FF1E}" destId="{A6A65110-D622-41AD-8CDF-2932C4C34200}" srcOrd="0" destOrd="0" presId="urn:microsoft.com/office/officeart/2008/layout/PictureGrid"/>
    <dgm:cxn modelId="{7B048AB0-E2D6-42FA-A70F-49AFFDEEF329}" type="presOf" srcId="{0DBD7713-5130-4AB0-84A9-3CE4587E2B1F}" destId="{C85A84BD-F5CC-4407-803A-84514A7267B7}" srcOrd="0" destOrd="0" presId="urn:microsoft.com/office/officeart/2008/layout/PictureGrid"/>
    <dgm:cxn modelId="{7D3C7EFC-F6CE-48A1-9679-26533F0644B7}" type="presOf" srcId="{79C76529-0EF2-4718-847F-9C79AB06EE46}" destId="{71C2EF55-8DC8-4169-B6E0-6A87AF8A85EE}" srcOrd="0" destOrd="0" presId="urn:microsoft.com/office/officeart/2008/layout/PictureGrid"/>
    <dgm:cxn modelId="{7BE25294-B64E-4C58-9725-5CCE0174DB15}" srcId="{3B8C03E5-0A5D-43DC-8E32-DF786D82FF1E}" destId="{0DBD7713-5130-4AB0-84A9-3CE4587E2B1F}" srcOrd="0" destOrd="0" parTransId="{1A2412CC-94DB-4123-948A-4789CCAAA997}" sibTransId="{2DBB161B-E709-4AA5-AFD7-72E9892FE0A8}"/>
    <dgm:cxn modelId="{FF1D56D0-B512-4DBD-A3C8-F22B015CF2D1}" srcId="{3B8C03E5-0A5D-43DC-8E32-DF786D82FF1E}" destId="{79C76529-0EF2-4718-847F-9C79AB06EE46}" srcOrd="1" destOrd="0" parTransId="{610E5D97-A73B-40D2-9531-CAE198F38607}" sibTransId="{F6582B9E-D7E1-4418-9365-B538F50711E0}"/>
    <dgm:cxn modelId="{3D74C1A1-8450-41AD-8E5D-BA5385003060}" type="presParOf" srcId="{A6A65110-D622-41AD-8CDF-2932C4C34200}" destId="{6D441005-9708-4E88-A69F-7A371E102142}" srcOrd="0" destOrd="0" presId="urn:microsoft.com/office/officeart/2008/layout/PictureGrid"/>
    <dgm:cxn modelId="{30C3CC65-837D-4ACD-88E0-AFA25052693E}" type="presParOf" srcId="{6D441005-9708-4E88-A69F-7A371E102142}" destId="{C85A84BD-F5CC-4407-803A-84514A7267B7}" srcOrd="0" destOrd="0" presId="urn:microsoft.com/office/officeart/2008/layout/PictureGrid"/>
    <dgm:cxn modelId="{C96FE309-C39D-4897-96B4-8CC4D7651CCD}" type="presParOf" srcId="{6D441005-9708-4E88-A69F-7A371E102142}" destId="{1F4D84CE-72AA-4811-A566-4B07EF8E9192}" srcOrd="1" destOrd="0" presId="urn:microsoft.com/office/officeart/2008/layout/PictureGrid"/>
    <dgm:cxn modelId="{6217A364-9B0D-446A-B5A2-701B7E64D59E}" type="presParOf" srcId="{A6A65110-D622-41AD-8CDF-2932C4C34200}" destId="{E0016537-9A95-42AB-A77A-9B86E16894F0}" srcOrd="1" destOrd="0" presId="urn:microsoft.com/office/officeart/2008/layout/PictureGrid"/>
    <dgm:cxn modelId="{2695DAD2-7137-46B6-A7D0-3A835D921C98}" type="presParOf" srcId="{A6A65110-D622-41AD-8CDF-2932C4C34200}" destId="{0B9D99DE-D6C9-401B-874D-11148C863506}" srcOrd="2" destOrd="0" presId="urn:microsoft.com/office/officeart/2008/layout/PictureGrid"/>
    <dgm:cxn modelId="{62200302-AB38-4419-871A-B981661B0FCB}" type="presParOf" srcId="{0B9D99DE-D6C9-401B-874D-11148C863506}" destId="{71C2EF55-8DC8-4169-B6E0-6A87AF8A85EE}" srcOrd="0" destOrd="0" presId="urn:microsoft.com/office/officeart/2008/layout/PictureGrid"/>
    <dgm:cxn modelId="{A346AD32-E38E-4FA8-AD03-5A4715D8C1E1}" type="presParOf" srcId="{0B9D99DE-D6C9-401B-874D-11148C863506}" destId="{35EC8863-B254-47CB-9EDE-B5CD874F4B20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EBE226E-1524-4F85-9249-0AD0377C3EBD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0">
              <a:defRPr sz="1200">
                <a:latin typeface="Calibri" pitchFamily="34" charset="0"/>
              </a:defRPr>
            </a:lvl1pPr>
          </a:lstStyle>
          <a:p>
            <a:fld id="{299A0C68-E4B7-4BB3-9B23-B3C3A1EC1161}" type="slidenum">
              <a:rPr lang="he-IL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endParaRPr lang="en-US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659316D-2C82-4207-8A4E-1010F8B388AA}" type="slidenum">
              <a:rPr lang="he-IL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401648D-7DB3-4FF5-A752-40E7914C5259}" type="slidenum">
              <a:rPr lang="he-IL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5A477A0-E72C-41F3-B7CA-D5B77FA84145}" type="slidenum">
              <a:rPr lang="he-IL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14EBF4F-43CB-4B69-8002-B1D9915553B2}" type="slidenum">
              <a:rPr lang="he-IL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606220D-7203-47F6-B611-7DE2D66E1067}" type="slidenum">
              <a:rPr lang="he-IL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A171AB7-398C-4160-9A38-1E3F4989F3CA}" type="slidenum">
              <a:rPr lang="he-IL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9158C31-6EEF-41B6-91C2-37B16C260FF5}" type="slidenum">
              <a:rPr lang="he-IL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60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A67B8A-B727-4AFF-83B7-742D0CB19AAE}" type="slidenum">
              <a:rPr lang="he-IL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endParaRPr lang="en-US" smtClean="0"/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2A76940-346E-4086-8AC1-26A9CC980024}" type="slidenum">
              <a:rPr lang="he-IL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endParaRPr lang="en-US" smtClean="0"/>
          </a:p>
        </p:txBody>
      </p:sp>
      <p:sp>
        <p:nvSpPr>
          <p:cNvPr id="501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85DD082-A286-4379-AB27-26A547C85709}" type="slidenum">
              <a:rPr lang="he-IL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endParaRPr lang="en-US" smtClean="0"/>
          </a:p>
          <a:p>
            <a:pPr algn="r">
              <a:spcBef>
                <a:spcPct val="0"/>
              </a:spcBef>
            </a:pPr>
            <a:endParaRPr lang="en-US" smtClean="0"/>
          </a:p>
        </p:txBody>
      </p:sp>
      <p:sp>
        <p:nvSpPr>
          <p:cNvPr id="522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8E24FAF-45E6-4549-8674-8DE496643005}" type="slidenum">
              <a:rPr lang="he-IL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5F0BE79-E7C9-46B0-8F77-180BD67D43FB}" type="slidenum">
              <a:rPr lang="he-IL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r>
              <a:rPr lang="he-IL" smtClean="0"/>
              <a:t> </a:t>
            </a:r>
            <a:endParaRPr lang="en-US" smtClean="0"/>
          </a:p>
        </p:txBody>
      </p:sp>
      <p:sp>
        <p:nvSpPr>
          <p:cNvPr id="542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65DD01A-E58D-4499-AABB-D58D72BA48C3}" type="slidenum">
              <a:rPr lang="he-IL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AADA8F7-D24A-4656-99A5-CADC0376C709}" type="slidenum">
              <a:rPr lang="he-IL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83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177B330-5329-4447-80A2-C78865212A49}" type="slidenum">
              <a:rPr lang="he-IL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z="1800" smtClean="0">
              <a:solidFill>
                <a:srgbClr val="2F2B20"/>
              </a:solidFill>
            </a:endParaRPr>
          </a:p>
        </p:txBody>
      </p:sp>
      <p:sp>
        <p:nvSpPr>
          <p:cNvPr id="604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F2CB251-8AE5-4E74-92A2-8E4B14629B06}" type="slidenum">
              <a:rPr lang="he-IL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624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43E6C20-0746-46E6-8505-22CE3B29C0BA}" type="slidenum">
              <a:rPr lang="he-IL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C232DE6-6F0E-4FE8-99F8-A5B584B247B7}" type="slidenum">
              <a:rPr lang="he-IL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665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1AF651D-16A8-4D94-9C3E-1BB12D498251}" type="slidenum">
              <a:rPr lang="he-IL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1F40AB5-FCA9-4928-891F-784B5F66CA7B}" type="slidenum">
              <a:rPr lang="he-IL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706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0F79605-F3F6-46F0-9BD2-A265CFBD561C}" type="slidenum">
              <a:rPr lang="he-IL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727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D75CFF0-1FE7-4218-BB04-DBF01C298146}" type="slidenum">
              <a:rPr lang="he-IL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r>
              <a:rPr lang="he-IL" b="1" smtClean="0"/>
              <a:t> 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D62F113-677C-4BC8-A303-2DECB261EA45}" type="slidenum">
              <a:rPr lang="he-IL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endParaRPr lang="he-IL" sz="1800" smtClean="0">
              <a:solidFill>
                <a:srgbClr val="00B050"/>
              </a:solidFill>
              <a:ea typeface="Calibri" pitchFamily="34" charset="0"/>
            </a:endParaRPr>
          </a:p>
          <a:p>
            <a:pPr algn="r">
              <a:spcBef>
                <a:spcPct val="0"/>
              </a:spcBef>
            </a:pPr>
            <a:r>
              <a:rPr lang="he-IL" sz="1800" smtClean="0">
                <a:solidFill>
                  <a:srgbClr val="00B050"/>
                </a:solidFill>
                <a:ea typeface="Calibri" pitchFamily="34" charset="0"/>
              </a:rPr>
              <a:t>                                     </a:t>
            </a:r>
          </a:p>
          <a:p>
            <a:pPr algn="r">
              <a:spcBef>
                <a:spcPct val="0"/>
              </a:spcBef>
            </a:pPr>
            <a:r>
              <a:rPr lang="he-IL" smtClean="0">
                <a:ea typeface="Calibri" pitchFamily="34" charset="0"/>
              </a:rPr>
              <a:t>                                         </a:t>
            </a:r>
          </a:p>
        </p:txBody>
      </p:sp>
      <p:sp>
        <p:nvSpPr>
          <p:cNvPr id="747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20A1E18-0727-4C23-9A94-5A2ACA3CF8D8}" type="slidenum">
              <a:rPr lang="he-IL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A29EFCC-5399-4631-873D-BD5C92A0EBBF}" type="slidenum">
              <a:rPr lang="he-IL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88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F3381CA-E88C-41AD-A186-DD0C466EF1CE}" type="slidenum">
              <a:rPr lang="he-IL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endParaRPr lang="he-IL" smtClean="0"/>
          </a:p>
        </p:txBody>
      </p:sp>
      <p:sp>
        <p:nvSpPr>
          <p:cNvPr id="808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31E5373-6472-424F-AFB3-0947C7DDF7A2}" type="slidenum">
              <a:rPr lang="he-IL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829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283A1C-4CFF-4210-BD3C-69F152712984}" type="slidenum">
              <a:rPr lang="he-IL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849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6580610-EA69-4A2A-B9F4-58D39E033F29}" type="slidenum">
              <a:rPr lang="he-IL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870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3B6F88F-E8C7-42D9-AA20-1123A5600490}" type="slidenum">
              <a:rPr lang="he-IL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 rtl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</a:pPr>
            <a:endParaRPr lang="en-US" smtClean="0">
              <a:ea typeface="Calibri" pitchFamily="34" charset="0"/>
              <a:cs typeface="Arial" charset="0"/>
            </a:endParaRPr>
          </a:p>
        </p:txBody>
      </p:sp>
      <p:sp>
        <p:nvSpPr>
          <p:cNvPr id="890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463EE97-083D-464C-815E-AB646B2C6EAB}" type="slidenum">
              <a:rPr lang="he-IL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911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42C6DF9-AE6F-4D2E-A42F-43CB68183943}" type="slidenum">
              <a:rPr lang="he-IL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endParaRPr lang="he-IL" b="1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EC99D6E-8D3B-4721-9C69-F098217A1092}" type="slidenum">
              <a:rPr lang="he-IL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B32FF6-D310-4FD4-8FC0-AB028E8D1405}" type="slidenum">
              <a:rPr lang="he-IL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25603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7FCD701-53C0-4EE3-8D83-B538204A76B4}" type="slidenum">
              <a:rPr lang="he-IL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0"/>
              </a:spcBef>
            </a:pPr>
            <a:endParaRPr lang="en-US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0E847B6-A554-4340-9C68-462376F910DE}" type="slidenum">
              <a:rPr lang="he-IL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B02F80E-7C5C-4FCC-BF08-EB93F8421B35}" type="slidenum">
              <a:rPr lang="he-IL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94860C8-981C-45BC-AF37-DBE5AC562573}" type="slidenum">
              <a:rPr lang="he-IL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7083E6-4E36-4567-87BE-B42D446718BB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2CE3C-2178-4D06-969B-C63E81B7777F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ECD2D8-4261-408F-A84D-426A156CEFD9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53EE2-3012-4ACD-A580-365C1C8F24FB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EBC6C4-B7A0-4164-A0E1-C3033BE4B7C2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51457-B764-411C-9071-AD07E39403C7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ED2065-45C8-4666-9576-4E9A4C2ABAB0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65FFC-86C0-4D68-A6FB-8E1761AC4C71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97BAE7-BC7C-4216-AD8C-322A16625E99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F477F-27F8-4D5F-A8DB-BE548163A4A6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D60208-8535-4A6B-B946-B4DFEF97CAB1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5BDB6-1BCE-4BF1-9141-6E2317301435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00EC2E-A357-44B9-A8F9-EDA627A9B080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EA328-3730-40F9-95F9-D0CF8F1DE2D9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46930A-A29A-4353-A513-2DAA8672B23C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CE80A-81E3-4092-BC05-4B87C20D57B7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F1F527-1DAD-43D3-8617-BB6D3F2A31D1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FFF1B-781E-496B-A463-DFDC50D80FD7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DE62EB-DC6D-484A-8421-A1FAC883AAB7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FBCA2-90F7-458D-9D8F-C571BC55BAC7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72B7DA-1E1D-4967-8FAF-FE9342794B0C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A20C8-6416-4C2B-99CA-38D36604AFCB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>
              <a:defRPr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fld id="{62217223-433A-446E-8F54-8673BE9407BC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C47A4E-00DE-4164-8CE0-9EBAA63A2600}" type="datetimeFigureOut">
              <a:rPr lang="en-US"/>
              <a:pPr>
                <a:defRPr/>
              </a:pPr>
              <a:t>2/16/2014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49" r:id="rId2"/>
    <p:sldLayoutId id="2147483748" r:id="rId3"/>
    <p:sldLayoutId id="2147483747" r:id="rId4"/>
    <p:sldLayoutId id="2147483746" r:id="rId5"/>
    <p:sldLayoutId id="2147483745" r:id="rId6"/>
    <p:sldLayoutId id="2147483744" r:id="rId7"/>
    <p:sldLayoutId id="2147483743" r:id="rId8"/>
    <p:sldLayoutId id="2147483742" r:id="rId9"/>
    <p:sldLayoutId id="2147483741" r:id="rId10"/>
    <p:sldLayoutId id="2147483740" r:id="rId11"/>
  </p:sldLayoutIdLst>
  <p:transition spd="slow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ct val="20000"/>
        </a:spcBef>
        <a:spcAft>
          <a:spcPct val="0"/>
        </a:spcAft>
        <a:buClr>
          <a:srgbClr val="D2CB6C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rgbClr val="95A39D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ct val="20000"/>
        </a:spcBef>
        <a:spcAft>
          <a:spcPct val="0"/>
        </a:spcAft>
        <a:buClr>
          <a:srgbClr val="C89F5D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7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.xml"/><Relationship Id="rId3" Type="http://schemas.openxmlformats.org/officeDocument/2006/relationships/image" Target="../media/image7.jpeg"/><Relationship Id="rId7" Type="http://schemas.openxmlformats.org/officeDocument/2006/relationships/slide" Target="slide6.xml"/><Relationship Id="rId12" Type="http://schemas.openxmlformats.org/officeDocument/2006/relationships/slide" Target="slide38.xml"/><Relationship Id="rId2" Type="http://schemas.openxmlformats.org/officeDocument/2006/relationships/notesSlide" Target="../notesSlides/notesSlide10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11" Type="http://schemas.openxmlformats.org/officeDocument/2006/relationships/slide" Target="slide37.xml"/><Relationship Id="rId5" Type="http://schemas.openxmlformats.org/officeDocument/2006/relationships/image" Target="../media/image27.jpeg"/><Relationship Id="rId15" Type="http://schemas.openxmlformats.org/officeDocument/2006/relationships/image" Target="../media/image26.jpeg"/><Relationship Id="rId10" Type="http://schemas.openxmlformats.org/officeDocument/2006/relationships/slide" Target="slide22.xml"/><Relationship Id="rId4" Type="http://schemas.openxmlformats.org/officeDocument/2006/relationships/hyperlink" Target="http://he.wikipedia.org/wiki/%D7%9E%D7%A9%D7%A4%D7%98_(%D7%91%D7%9C%D7%A9%D7%A0%D7%95%D7%AA)" TargetMode="External"/><Relationship Id="rId9" Type="http://schemas.openxmlformats.org/officeDocument/2006/relationships/slide" Target="slide19.xml"/><Relationship Id="rId14" Type="http://schemas.openxmlformats.org/officeDocument/2006/relationships/slide" Target="slide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.xml"/><Relationship Id="rId3" Type="http://schemas.openxmlformats.org/officeDocument/2006/relationships/image" Target="../media/image7.jpeg"/><Relationship Id="rId7" Type="http://schemas.openxmlformats.org/officeDocument/2006/relationships/slide" Target="slide6.xml"/><Relationship Id="rId12" Type="http://schemas.openxmlformats.org/officeDocument/2006/relationships/slide" Target="slide38.xml"/><Relationship Id="rId2" Type="http://schemas.openxmlformats.org/officeDocument/2006/relationships/notesSlide" Target="../notesSlides/notesSlide11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11" Type="http://schemas.openxmlformats.org/officeDocument/2006/relationships/slide" Target="slide37.xml"/><Relationship Id="rId5" Type="http://schemas.openxmlformats.org/officeDocument/2006/relationships/image" Target="../media/image27.jpeg"/><Relationship Id="rId15" Type="http://schemas.openxmlformats.org/officeDocument/2006/relationships/image" Target="../media/image26.jpeg"/><Relationship Id="rId10" Type="http://schemas.openxmlformats.org/officeDocument/2006/relationships/slide" Target="slide22.xml"/><Relationship Id="rId4" Type="http://schemas.openxmlformats.org/officeDocument/2006/relationships/hyperlink" Target="http://he.wikipedia.org/wiki/%D7%9E%D7%A9%D7%A4%D7%98_%D7%A4%D7%A2%D7%9C%D7%99" TargetMode="External"/><Relationship Id="rId9" Type="http://schemas.openxmlformats.org/officeDocument/2006/relationships/slide" Target="slide19.xml"/><Relationship Id="rId14" Type="http://schemas.openxmlformats.org/officeDocument/2006/relationships/slide" Target="slide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.xml"/><Relationship Id="rId3" Type="http://schemas.openxmlformats.org/officeDocument/2006/relationships/image" Target="../media/image7.jpeg"/><Relationship Id="rId7" Type="http://schemas.openxmlformats.org/officeDocument/2006/relationships/slide" Target="slide6.xml"/><Relationship Id="rId12" Type="http://schemas.openxmlformats.org/officeDocument/2006/relationships/slide" Target="slide38.xml"/><Relationship Id="rId2" Type="http://schemas.openxmlformats.org/officeDocument/2006/relationships/notesSlide" Target="../notesSlides/notesSlide12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11" Type="http://schemas.openxmlformats.org/officeDocument/2006/relationships/slide" Target="slide37.xml"/><Relationship Id="rId5" Type="http://schemas.openxmlformats.org/officeDocument/2006/relationships/image" Target="../media/image27.jpeg"/><Relationship Id="rId15" Type="http://schemas.openxmlformats.org/officeDocument/2006/relationships/image" Target="../media/image26.jpeg"/><Relationship Id="rId10" Type="http://schemas.openxmlformats.org/officeDocument/2006/relationships/slide" Target="slide22.xml"/><Relationship Id="rId4" Type="http://schemas.openxmlformats.org/officeDocument/2006/relationships/hyperlink" Target="http://he.wikipedia.org/wiki/%D7%9E%D7%A9%D7%A4%D7%98_%D7%A9%D7%9E%D7%A0%D7%99" TargetMode="External"/><Relationship Id="rId9" Type="http://schemas.openxmlformats.org/officeDocument/2006/relationships/slide" Target="slide19.xml"/><Relationship Id="rId14" Type="http://schemas.openxmlformats.org/officeDocument/2006/relationships/slide" Target="slid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.xml"/><Relationship Id="rId3" Type="http://schemas.openxmlformats.org/officeDocument/2006/relationships/image" Target="../media/image7.jpeg"/><Relationship Id="rId7" Type="http://schemas.openxmlformats.org/officeDocument/2006/relationships/slide" Target="slide6.xml"/><Relationship Id="rId12" Type="http://schemas.openxmlformats.org/officeDocument/2006/relationships/slide" Target="slide38.xml"/><Relationship Id="rId2" Type="http://schemas.openxmlformats.org/officeDocument/2006/relationships/notesSlide" Target="../notesSlides/notesSlide13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11" Type="http://schemas.openxmlformats.org/officeDocument/2006/relationships/slide" Target="slide37.xml"/><Relationship Id="rId5" Type="http://schemas.openxmlformats.org/officeDocument/2006/relationships/image" Target="../media/image27.jpeg"/><Relationship Id="rId15" Type="http://schemas.openxmlformats.org/officeDocument/2006/relationships/image" Target="../media/image26.jpeg"/><Relationship Id="rId10" Type="http://schemas.openxmlformats.org/officeDocument/2006/relationships/slide" Target="slide22.xml"/><Relationship Id="rId4" Type="http://schemas.openxmlformats.org/officeDocument/2006/relationships/hyperlink" Target="http://he.wikipedia.org/wiki/%D7%A0%D7%95%D7%A9%D7%90" TargetMode="External"/><Relationship Id="rId9" Type="http://schemas.openxmlformats.org/officeDocument/2006/relationships/slide" Target="slide19.xml"/><Relationship Id="rId14" Type="http://schemas.openxmlformats.org/officeDocument/2006/relationships/slide" Target="slide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.xml"/><Relationship Id="rId3" Type="http://schemas.openxmlformats.org/officeDocument/2006/relationships/image" Target="../media/image7.jpeg"/><Relationship Id="rId7" Type="http://schemas.openxmlformats.org/officeDocument/2006/relationships/slide" Target="slide6.xml"/><Relationship Id="rId12" Type="http://schemas.openxmlformats.org/officeDocument/2006/relationships/slide" Target="slide38.xml"/><Relationship Id="rId2" Type="http://schemas.openxmlformats.org/officeDocument/2006/relationships/notesSlide" Target="../notesSlides/notesSlide14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11" Type="http://schemas.openxmlformats.org/officeDocument/2006/relationships/slide" Target="slide37.xml"/><Relationship Id="rId5" Type="http://schemas.openxmlformats.org/officeDocument/2006/relationships/image" Target="../media/image27.jpeg"/><Relationship Id="rId15" Type="http://schemas.openxmlformats.org/officeDocument/2006/relationships/image" Target="../media/image26.jpeg"/><Relationship Id="rId10" Type="http://schemas.openxmlformats.org/officeDocument/2006/relationships/slide" Target="slide22.xml"/><Relationship Id="rId4" Type="http://schemas.openxmlformats.org/officeDocument/2006/relationships/hyperlink" Target="http://he.wikipedia.org/wiki/%D7%A0%D7%A9%D7%95%D7%90" TargetMode="External"/><Relationship Id="rId9" Type="http://schemas.openxmlformats.org/officeDocument/2006/relationships/slide" Target="slide19.xml"/><Relationship Id="rId14" Type="http://schemas.openxmlformats.org/officeDocument/2006/relationships/slide" Target="slide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.xml"/><Relationship Id="rId3" Type="http://schemas.openxmlformats.org/officeDocument/2006/relationships/image" Target="../media/image7.jpeg"/><Relationship Id="rId7" Type="http://schemas.openxmlformats.org/officeDocument/2006/relationships/slide" Target="slide6.xml"/><Relationship Id="rId12" Type="http://schemas.openxmlformats.org/officeDocument/2006/relationships/slide" Target="slide38.xml"/><Relationship Id="rId2" Type="http://schemas.openxmlformats.org/officeDocument/2006/relationships/notesSlide" Target="../notesSlides/notesSlide15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11" Type="http://schemas.openxmlformats.org/officeDocument/2006/relationships/slide" Target="slide37.xml"/><Relationship Id="rId5" Type="http://schemas.openxmlformats.org/officeDocument/2006/relationships/image" Target="../media/image27.jpeg"/><Relationship Id="rId15" Type="http://schemas.openxmlformats.org/officeDocument/2006/relationships/image" Target="../media/image26.jpeg"/><Relationship Id="rId10" Type="http://schemas.openxmlformats.org/officeDocument/2006/relationships/slide" Target="slide22.xml"/><Relationship Id="rId4" Type="http://schemas.openxmlformats.org/officeDocument/2006/relationships/hyperlink" Target="http://he.wikipedia.org/wiki/%D7%A6%D7%99%D7%A8%D7%95%D7%A3_(%D7%91%D7%9C%D7%A9%D7%A0%D7%95%D7%AA)" TargetMode="External"/><Relationship Id="rId9" Type="http://schemas.openxmlformats.org/officeDocument/2006/relationships/slide" Target="slide19.xml"/><Relationship Id="rId14" Type="http://schemas.openxmlformats.org/officeDocument/2006/relationships/slide" Target="slide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22.xml"/><Relationship Id="rId18" Type="http://schemas.openxmlformats.org/officeDocument/2006/relationships/image" Target="../media/image7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slide" Target="slide19.xml"/><Relationship Id="rId17" Type="http://schemas.openxmlformats.org/officeDocument/2006/relationships/slide" Target="slide7.xml"/><Relationship Id="rId2" Type="http://schemas.openxmlformats.org/officeDocument/2006/relationships/notesSlide" Target="../notesSlides/notesSlide16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slide" Target="slide18.xml"/><Relationship Id="rId5" Type="http://schemas.openxmlformats.org/officeDocument/2006/relationships/diagramQuickStyle" Target="../diagrams/quickStyle1.xml"/><Relationship Id="rId15" Type="http://schemas.openxmlformats.org/officeDocument/2006/relationships/slide" Target="slide38.xml"/><Relationship Id="rId10" Type="http://schemas.openxmlformats.org/officeDocument/2006/relationships/slide" Target="slide6.xml"/><Relationship Id="rId19" Type="http://schemas.openxmlformats.org/officeDocument/2006/relationships/image" Target="../media/image12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4.jpeg"/><Relationship Id="rId14" Type="http://schemas.openxmlformats.org/officeDocument/2006/relationships/slide" Target="slide3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38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slide" Target="slide37.xml"/><Relationship Id="rId2" Type="http://schemas.openxmlformats.org/officeDocument/2006/relationships/notesSlide" Target="../notesSlides/notesSlide17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slide" Target="slide22.xml"/><Relationship Id="rId5" Type="http://schemas.openxmlformats.org/officeDocument/2006/relationships/diagramQuickStyle" Target="../diagrams/quickStyle2.xml"/><Relationship Id="rId15" Type="http://schemas.openxmlformats.org/officeDocument/2006/relationships/slide" Target="slide7.xml"/><Relationship Id="rId10" Type="http://schemas.openxmlformats.org/officeDocument/2006/relationships/slide" Target="slide19.xml"/><Relationship Id="rId4" Type="http://schemas.openxmlformats.org/officeDocument/2006/relationships/diagramLayout" Target="../diagrams/layout2.xml"/><Relationship Id="rId9" Type="http://schemas.openxmlformats.org/officeDocument/2006/relationships/slide" Target="slide18.xml"/><Relationship Id="rId1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17.xml"/><Relationship Id="rId3" Type="http://schemas.openxmlformats.org/officeDocument/2006/relationships/image" Target="../media/image7.jpeg"/><Relationship Id="rId7" Type="http://schemas.openxmlformats.org/officeDocument/2006/relationships/slide" Target="slide19.xml"/><Relationship Id="rId12" Type="http://schemas.openxmlformats.org/officeDocument/2006/relationships/slide" Target="slide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image" Target="../media/image13.jpeg"/><Relationship Id="rId10" Type="http://schemas.openxmlformats.org/officeDocument/2006/relationships/slide" Target="slide38.xml"/><Relationship Id="rId4" Type="http://schemas.openxmlformats.org/officeDocument/2006/relationships/image" Target="../media/image34.jpeg"/><Relationship Id="rId9" Type="http://schemas.openxmlformats.org/officeDocument/2006/relationships/slide" Target="slide37.xml"/><Relationship Id="rId1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7.xml"/><Relationship Id="rId3" Type="http://schemas.openxmlformats.org/officeDocument/2006/relationships/slide" Target="slide20.xml"/><Relationship Id="rId7" Type="http://schemas.openxmlformats.org/officeDocument/2006/relationships/slide" Target="slide18.xml"/><Relationship Id="rId12" Type="http://schemas.openxmlformats.org/officeDocument/2006/relationships/slide" Target="slide2.xml"/><Relationship Id="rId17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38.xml"/><Relationship Id="rId5" Type="http://schemas.openxmlformats.org/officeDocument/2006/relationships/image" Target="../media/image7.jpeg"/><Relationship Id="rId15" Type="http://schemas.openxmlformats.org/officeDocument/2006/relationships/image" Target="../media/image14.jpeg"/><Relationship Id="rId10" Type="http://schemas.openxmlformats.org/officeDocument/2006/relationships/slide" Target="slide37.xml"/><Relationship Id="rId4" Type="http://schemas.openxmlformats.org/officeDocument/2006/relationships/slide" Target="slide21.xml"/><Relationship Id="rId9" Type="http://schemas.openxmlformats.org/officeDocument/2006/relationships/slide" Target="slide22.xml"/><Relationship Id="rId14" Type="http://schemas.openxmlformats.org/officeDocument/2006/relationships/slide" Target="slide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slide" Target="slide16.xml"/><Relationship Id="rId18" Type="http://schemas.openxmlformats.org/officeDocument/2006/relationships/slide" Target="slide22.xml"/><Relationship Id="rId3" Type="http://schemas.openxmlformats.org/officeDocument/2006/relationships/image" Target="../media/image6.jpeg"/><Relationship Id="rId21" Type="http://schemas.openxmlformats.org/officeDocument/2006/relationships/slide" Target="slide2.xml"/><Relationship Id="rId7" Type="http://schemas.openxmlformats.org/officeDocument/2006/relationships/slide" Target="slide3.xml"/><Relationship Id="rId12" Type="http://schemas.openxmlformats.org/officeDocument/2006/relationships/image" Target="../media/image11.jpeg"/><Relationship Id="rId17" Type="http://schemas.openxmlformats.org/officeDocument/2006/relationships/slide" Target="slide19.xml"/><Relationship Id="rId2" Type="http://schemas.openxmlformats.org/officeDocument/2006/relationships/notesSlide" Target="../notesSlides/notesSlide2.xml"/><Relationship Id="rId16" Type="http://schemas.openxmlformats.org/officeDocument/2006/relationships/slide" Target="slide18.xml"/><Relationship Id="rId20" Type="http://schemas.openxmlformats.org/officeDocument/2006/relationships/slide" Target="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0.jpeg"/><Relationship Id="rId5" Type="http://schemas.openxmlformats.org/officeDocument/2006/relationships/slide" Target="slide17.xml"/><Relationship Id="rId15" Type="http://schemas.openxmlformats.org/officeDocument/2006/relationships/slide" Target="slide6.xml"/><Relationship Id="rId10" Type="http://schemas.openxmlformats.org/officeDocument/2006/relationships/slide" Target="slide7.xml"/><Relationship Id="rId19" Type="http://schemas.openxmlformats.org/officeDocument/2006/relationships/slide" Target="slide37.xml"/><Relationship Id="rId4" Type="http://schemas.openxmlformats.org/officeDocument/2006/relationships/image" Target="../media/image7.jpeg"/><Relationship Id="rId9" Type="http://schemas.openxmlformats.org/officeDocument/2006/relationships/image" Target="../media/image9.jpeg"/><Relationship Id="rId14" Type="http://schemas.openxmlformats.org/officeDocument/2006/relationships/slide" Target="slide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slide" Target="slide17.xml"/><Relationship Id="rId3" Type="http://schemas.openxmlformats.org/officeDocument/2006/relationships/image" Target="../media/image7.jpeg"/><Relationship Id="rId7" Type="http://schemas.openxmlformats.org/officeDocument/2006/relationships/slide" Target="slide22.xml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9.xml"/><Relationship Id="rId11" Type="http://schemas.openxmlformats.org/officeDocument/2006/relationships/slide" Target="slide7.xml"/><Relationship Id="rId5" Type="http://schemas.openxmlformats.org/officeDocument/2006/relationships/slide" Target="slide18.xml"/><Relationship Id="rId10" Type="http://schemas.openxmlformats.org/officeDocument/2006/relationships/slide" Target="slide2.xml"/><Relationship Id="rId4" Type="http://schemas.openxmlformats.org/officeDocument/2006/relationships/slide" Target="slide6.xml"/><Relationship Id="rId9" Type="http://schemas.openxmlformats.org/officeDocument/2006/relationships/slide" Target="slide38.xml"/><Relationship Id="rId1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slide" Target="slide17.xml"/><Relationship Id="rId3" Type="http://schemas.openxmlformats.org/officeDocument/2006/relationships/image" Target="../media/image7.jpeg"/><Relationship Id="rId7" Type="http://schemas.openxmlformats.org/officeDocument/2006/relationships/slide" Target="slide22.xml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9.xml"/><Relationship Id="rId11" Type="http://schemas.openxmlformats.org/officeDocument/2006/relationships/slide" Target="slide7.xml"/><Relationship Id="rId5" Type="http://schemas.openxmlformats.org/officeDocument/2006/relationships/slide" Target="slide18.xml"/><Relationship Id="rId15" Type="http://schemas.openxmlformats.org/officeDocument/2006/relationships/hyperlink" Target="http://he.wikipedia.org/wiki/%D7%94%D7%97%D7%95%D7%9E%D7%94_%D7%94%D7%92%D7%93%D7%95%D7%9C%D7%94_%D7%A9%D7%9C_%D7%A1%D7%99%D7%9F" TargetMode="External"/><Relationship Id="rId10" Type="http://schemas.openxmlformats.org/officeDocument/2006/relationships/slide" Target="slide2.xml"/><Relationship Id="rId4" Type="http://schemas.openxmlformats.org/officeDocument/2006/relationships/slide" Target="slide6.xml"/><Relationship Id="rId9" Type="http://schemas.openxmlformats.org/officeDocument/2006/relationships/slide" Target="slide38.xml"/><Relationship Id="rId1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openxmlformats.org/officeDocument/2006/relationships/slide" Target="slide37.xml"/><Relationship Id="rId18" Type="http://schemas.openxmlformats.org/officeDocument/2006/relationships/image" Target="../media/image14.jpeg"/><Relationship Id="rId3" Type="http://schemas.openxmlformats.org/officeDocument/2006/relationships/image" Target="../media/image7.jpeg"/><Relationship Id="rId7" Type="http://schemas.openxmlformats.org/officeDocument/2006/relationships/diagramColors" Target="../diagrams/colors3.xml"/><Relationship Id="rId12" Type="http://schemas.openxmlformats.org/officeDocument/2006/relationships/slide" Target="slide22.xml"/><Relationship Id="rId17" Type="http://schemas.openxmlformats.org/officeDocument/2006/relationships/slide" Target="slide17.xml"/><Relationship Id="rId2" Type="http://schemas.openxmlformats.org/officeDocument/2006/relationships/notesSlide" Target="../notesSlides/notesSlide22.xml"/><Relationship Id="rId16" Type="http://schemas.openxmlformats.org/officeDocument/2006/relationships/slide" Target="slide7.xml"/><Relationship Id="rId20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11" Type="http://schemas.openxmlformats.org/officeDocument/2006/relationships/slide" Target="slide19.xml"/><Relationship Id="rId5" Type="http://schemas.openxmlformats.org/officeDocument/2006/relationships/diagramLayout" Target="../diagrams/layout3.xml"/><Relationship Id="rId15" Type="http://schemas.openxmlformats.org/officeDocument/2006/relationships/slide" Target="slide2.xml"/><Relationship Id="rId10" Type="http://schemas.openxmlformats.org/officeDocument/2006/relationships/slide" Target="slide18.xml"/><Relationship Id="rId19" Type="http://schemas.openxmlformats.org/officeDocument/2006/relationships/slide" Target="slide23.xml"/><Relationship Id="rId4" Type="http://schemas.openxmlformats.org/officeDocument/2006/relationships/diagramData" Target="../diagrams/data3.xml"/><Relationship Id="rId9" Type="http://schemas.openxmlformats.org/officeDocument/2006/relationships/slide" Target="slide6.xml"/><Relationship Id="rId14" Type="http://schemas.openxmlformats.org/officeDocument/2006/relationships/slide" Target="slide3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24.xml"/><Relationship Id="rId18" Type="http://schemas.openxmlformats.org/officeDocument/2006/relationships/hyperlink" Target="http://hebrew.cri.cn/1/2009/10/01/21s1185.htm" TargetMode="External"/><Relationship Id="rId3" Type="http://schemas.openxmlformats.org/officeDocument/2006/relationships/image" Target="../media/image36.jpeg"/><Relationship Id="rId7" Type="http://schemas.openxmlformats.org/officeDocument/2006/relationships/slide" Target="slide19.xml"/><Relationship Id="rId12" Type="http://schemas.openxmlformats.org/officeDocument/2006/relationships/slide" Target="slide7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14.jpeg"/><Relationship Id="rId20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slide" Target="slide17.xml"/><Relationship Id="rId10" Type="http://schemas.openxmlformats.org/officeDocument/2006/relationships/slide" Target="slide38.xml"/><Relationship Id="rId19" Type="http://schemas.openxmlformats.org/officeDocument/2006/relationships/hyperlink" Target="http://he.wikipedia.org/wiki/%D7%A1%D7%99%D7%9F" TargetMode="External"/><Relationship Id="rId4" Type="http://schemas.openxmlformats.org/officeDocument/2006/relationships/image" Target="../media/image7.jpeg"/><Relationship Id="rId9" Type="http://schemas.openxmlformats.org/officeDocument/2006/relationships/slide" Target="slide37.xml"/><Relationship Id="rId14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38.xml"/><Relationship Id="rId18" Type="http://schemas.openxmlformats.org/officeDocument/2006/relationships/slide" Target="slide17.xml"/><Relationship Id="rId3" Type="http://schemas.openxmlformats.org/officeDocument/2006/relationships/image" Target="../media/image36.jpeg"/><Relationship Id="rId21" Type="http://schemas.openxmlformats.org/officeDocument/2006/relationships/slide" Target="slide26.xml"/><Relationship Id="rId7" Type="http://schemas.openxmlformats.org/officeDocument/2006/relationships/slide" Target="slide25.xml"/><Relationship Id="rId12" Type="http://schemas.openxmlformats.org/officeDocument/2006/relationships/slide" Target="slide37.xml"/><Relationship Id="rId17" Type="http://schemas.openxmlformats.org/officeDocument/2006/relationships/image" Target="../media/image13.jpeg"/><Relationship Id="rId2" Type="http://schemas.openxmlformats.org/officeDocument/2006/relationships/notesSlide" Target="../notesSlides/notesSlide24.xml"/><Relationship Id="rId16" Type="http://schemas.openxmlformats.org/officeDocument/2006/relationships/slide" Target="slide27.xml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11" Type="http://schemas.openxmlformats.org/officeDocument/2006/relationships/slide" Target="slide22.xml"/><Relationship Id="rId5" Type="http://schemas.openxmlformats.org/officeDocument/2006/relationships/hyperlink" Target="http://www.hayadan.org.il/hijack-nanosat-china-2108138/" TargetMode="External"/><Relationship Id="rId15" Type="http://schemas.openxmlformats.org/officeDocument/2006/relationships/slide" Target="slide7.xml"/><Relationship Id="rId10" Type="http://schemas.openxmlformats.org/officeDocument/2006/relationships/slide" Target="slide19.xml"/><Relationship Id="rId19" Type="http://schemas.openxmlformats.org/officeDocument/2006/relationships/image" Target="../media/image14.jpeg"/><Relationship Id="rId4" Type="http://schemas.openxmlformats.org/officeDocument/2006/relationships/image" Target="../media/image7.jpeg"/><Relationship Id="rId9" Type="http://schemas.openxmlformats.org/officeDocument/2006/relationships/slide" Target="slide18.xml"/><Relationship Id="rId14" Type="http://schemas.openxmlformats.org/officeDocument/2006/relationships/slide" Target="slide2.xml"/><Relationship Id="rId22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17.xml"/><Relationship Id="rId18" Type="http://schemas.openxmlformats.org/officeDocument/2006/relationships/image" Target="../media/image39.jpeg"/><Relationship Id="rId3" Type="http://schemas.openxmlformats.org/officeDocument/2006/relationships/image" Target="../media/image36.jpeg"/><Relationship Id="rId7" Type="http://schemas.openxmlformats.org/officeDocument/2006/relationships/slide" Target="slide19.xml"/><Relationship Id="rId12" Type="http://schemas.openxmlformats.org/officeDocument/2006/relationships/slide" Target="slide7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slide" Target="slide24.xml"/><Relationship Id="rId10" Type="http://schemas.openxmlformats.org/officeDocument/2006/relationships/slide" Target="slide38.xml"/><Relationship Id="rId4" Type="http://schemas.openxmlformats.org/officeDocument/2006/relationships/image" Target="../media/image7.jpeg"/><Relationship Id="rId9" Type="http://schemas.openxmlformats.org/officeDocument/2006/relationships/slide" Target="slide37.xml"/><Relationship Id="rId14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17.xml"/><Relationship Id="rId3" Type="http://schemas.openxmlformats.org/officeDocument/2006/relationships/image" Target="../media/image36.jpeg"/><Relationship Id="rId7" Type="http://schemas.openxmlformats.org/officeDocument/2006/relationships/slide" Target="slide19.xml"/><Relationship Id="rId12" Type="http://schemas.openxmlformats.org/officeDocument/2006/relationships/slide" Target="slide7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slide" Target="slide24.xml"/><Relationship Id="rId10" Type="http://schemas.openxmlformats.org/officeDocument/2006/relationships/slide" Target="slide38.xml"/><Relationship Id="rId4" Type="http://schemas.openxmlformats.org/officeDocument/2006/relationships/image" Target="../media/image7.jpeg"/><Relationship Id="rId9" Type="http://schemas.openxmlformats.org/officeDocument/2006/relationships/slide" Target="slide37.xml"/><Relationship Id="rId14" Type="http://schemas.openxmlformats.org/officeDocument/2006/relationships/image" Target="../media/image14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17.xml"/><Relationship Id="rId18" Type="http://schemas.openxmlformats.org/officeDocument/2006/relationships/hyperlink" Target="http://he.wikipedia.org/wiki/%D7%AA%D7%A1%D7%A8%D7%99%D7%98" TargetMode="External"/><Relationship Id="rId26" Type="http://schemas.openxmlformats.org/officeDocument/2006/relationships/image" Target="../media/image24.jpeg"/><Relationship Id="rId3" Type="http://schemas.openxmlformats.org/officeDocument/2006/relationships/image" Target="../media/image36.jpeg"/><Relationship Id="rId21" Type="http://schemas.openxmlformats.org/officeDocument/2006/relationships/hyperlink" Target="http://he.wikipedia.org/wiki/%D7%A4%D7%99%D7%98%D7%A8_%D7%90%D7%95%D7%98%D7%95%D7%9C" TargetMode="External"/><Relationship Id="rId7" Type="http://schemas.openxmlformats.org/officeDocument/2006/relationships/slide" Target="slide19.xml"/><Relationship Id="rId12" Type="http://schemas.openxmlformats.org/officeDocument/2006/relationships/slide" Target="slide7.xml"/><Relationship Id="rId17" Type="http://schemas.openxmlformats.org/officeDocument/2006/relationships/hyperlink" Target="http://he.wikipedia.org/wiki/%D7%91%D7%A8%D7%A0%D7%A8%D7%93%D7%95_%D7%91%D7%A8%D7%98%D7%95%D7%9C%D7%95%D7%A6'%D7%99" TargetMode="External"/><Relationship Id="rId25" Type="http://schemas.openxmlformats.org/officeDocument/2006/relationships/slide" Target="slide29.xml"/><Relationship Id="rId2" Type="http://schemas.openxmlformats.org/officeDocument/2006/relationships/notesSlide" Target="../notesSlides/notesSlide27.xml"/><Relationship Id="rId16" Type="http://schemas.openxmlformats.org/officeDocument/2006/relationships/hyperlink" Target="http://he.wikipedia.org/wiki/%D7%91%D7%9E%D7%90%D7%99_%D7%98%D7%9C%D7%95%D7%95%D7%99%D7%96%D7%99%D7%94" TargetMode="External"/><Relationship Id="rId20" Type="http://schemas.openxmlformats.org/officeDocument/2006/relationships/hyperlink" Target="http://he.wikipedia.org/w/index.php?title=%D7%92'%D7%95%D7%90%D7%9F_%D7%A6'%D7%9F&amp;action=edit&amp;redlink=1" TargetMode="External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24" Type="http://schemas.openxmlformats.org/officeDocument/2006/relationships/slide" Target="slide28.xml"/><Relationship Id="rId5" Type="http://schemas.openxmlformats.org/officeDocument/2006/relationships/slide" Target="slide6.xml"/><Relationship Id="rId15" Type="http://schemas.openxmlformats.org/officeDocument/2006/relationships/image" Target="../media/image15.png"/><Relationship Id="rId23" Type="http://schemas.openxmlformats.org/officeDocument/2006/relationships/hyperlink" Target="https://www.youtube.com/watch?v=1r2a0WsBjSc" TargetMode="External"/><Relationship Id="rId28" Type="http://schemas.openxmlformats.org/officeDocument/2006/relationships/image" Target="../media/image13.jpeg"/><Relationship Id="rId10" Type="http://schemas.openxmlformats.org/officeDocument/2006/relationships/slide" Target="slide38.xml"/><Relationship Id="rId19" Type="http://schemas.openxmlformats.org/officeDocument/2006/relationships/hyperlink" Target="http://he.wikipedia.org/wiki/%D7%92'%D7%95%D7%9F_%D7%9C%D7%95%D7%9F" TargetMode="External"/><Relationship Id="rId4" Type="http://schemas.openxmlformats.org/officeDocument/2006/relationships/image" Target="../media/image7.jpeg"/><Relationship Id="rId9" Type="http://schemas.openxmlformats.org/officeDocument/2006/relationships/slide" Target="slide37.xml"/><Relationship Id="rId14" Type="http://schemas.openxmlformats.org/officeDocument/2006/relationships/image" Target="../media/image14.jpeg"/><Relationship Id="rId22" Type="http://schemas.openxmlformats.org/officeDocument/2006/relationships/hyperlink" Target="http://he.wikipedia.org/wiki/%D7%94%D7%A0%D7%A8%D7%99_%D7%A4%D7%95-%D7%99%D7%99" TargetMode="External"/><Relationship Id="rId27" Type="http://schemas.openxmlformats.org/officeDocument/2006/relationships/slide" Target="slide3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17.xml"/><Relationship Id="rId3" Type="http://schemas.openxmlformats.org/officeDocument/2006/relationships/image" Target="../media/image36.jpeg"/><Relationship Id="rId7" Type="http://schemas.openxmlformats.org/officeDocument/2006/relationships/slide" Target="slide19.xml"/><Relationship Id="rId12" Type="http://schemas.openxmlformats.org/officeDocument/2006/relationships/slide" Target="slide7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slide" Target="slide27.xml"/><Relationship Id="rId10" Type="http://schemas.openxmlformats.org/officeDocument/2006/relationships/slide" Target="slide38.xml"/><Relationship Id="rId4" Type="http://schemas.openxmlformats.org/officeDocument/2006/relationships/image" Target="../media/image7.jpeg"/><Relationship Id="rId9" Type="http://schemas.openxmlformats.org/officeDocument/2006/relationships/slide" Target="slide37.xml"/><Relationship Id="rId14" Type="http://schemas.openxmlformats.org/officeDocument/2006/relationships/image" Target="../media/image1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17.xml"/><Relationship Id="rId3" Type="http://schemas.openxmlformats.org/officeDocument/2006/relationships/image" Target="../media/image36.jpeg"/><Relationship Id="rId7" Type="http://schemas.openxmlformats.org/officeDocument/2006/relationships/slide" Target="slide19.xml"/><Relationship Id="rId12" Type="http://schemas.openxmlformats.org/officeDocument/2006/relationships/slide" Target="slide7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slide" Target="slide27.xml"/><Relationship Id="rId10" Type="http://schemas.openxmlformats.org/officeDocument/2006/relationships/slide" Target="slide38.xml"/><Relationship Id="rId4" Type="http://schemas.openxmlformats.org/officeDocument/2006/relationships/image" Target="../media/image7.jpeg"/><Relationship Id="rId9" Type="http://schemas.openxmlformats.org/officeDocument/2006/relationships/slide" Target="slide37.xml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image" Target="../media/image12.jpeg"/><Relationship Id="rId3" Type="http://schemas.openxmlformats.org/officeDocument/2006/relationships/slide" Target="slide4.xml"/><Relationship Id="rId7" Type="http://schemas.openxmlformats.org/officeDocument/2006/relationships/slide" Target="slide19.xml"/><Relationship Id="rId12" Type="http://schemas.openxmlformats.org/officeDocument/2006/relationships/slide" Target="slide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slide" Target="slide17.xml"/><Relationship Id="rId10" Type="http://schemas.openxmlformats.org/officeDocument/2006/relationships/slide" Target="slide38.xml"/><Relationship Id="rId4" Type="http://schemas.openxmlformats.org/officeDocument/2006/relationships/slide" Target="slide5.xml"/><Relationship Id="rId9" Type="http://schemas.openxmlformats.org/officeDocument/2006/relationships/slide" Target="slide37.xml"/><Relationship Id="rId1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slide" Target="slide19.xml"/><Relationship Id="rId18" Type="http://schemas.openxmlformats.org/officeDocument/2006/relationships/slide" Target="slide7.xml"/><Relationship Id="rId3" Type="http://schemas.openxmlformats.org/officeDocument/2006/relationships/image" Target="../media/image36.jpeg"/><Relationship Id="rId21" Type="http://schemas.openxmlformats.org/officeDocument/2006/relationships/slide" Target="slide17.xml"/><Relationship Id="rId7" Type="http://schemas.openxmlformats.org/officeDocument/2006/relationships/slide" Target="slide32.xml"/><Relationship Id="rId12" Type="http://schemas.openxmlformats.org/officeDocument/2006/relationships/slide" Target="slide18.xml"/><Relationship Id="rId17" Type="http://schemas.openxmlformats.org/officeDocument/2006/relationships/slide" Target="slide2.xml"/><Relationship Id="rId2" Type="http://schemas.openxmlformats.org/officeDocument/2006/relationships/notesSlide" Target="../notesSlides/notesSlide30.xml"/><Relationship Id="rId16" Type="http://schemas.openxmlformats.org/officeDocument/2006/relationships/slide" Target="slide38.xml"/><Relationship Id="rId20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he.wikipedia.org/wiki/%D7%A7%D7%95%D7%A0%D7%A4%D7%95%D7%A6%D7%99%D7%95%D7%A1" TargetMode="External"/><Relationship Id="rId11" Type="http://schemas.openxmlformats.org/officeDocument/2006/relationships/slide" Target="slide6.xml"/><Relationship Id="rId24" Type="http://schemas.openxmlformats.org/officeDocument/2006/relationships/image" Target="../media/image41.jpeg"/><Relationship Id="rId5" Type="http://schemas.openxmlformats.org/officeDocument/2006/relationships/hyperlink" Target="http://rikimor.blogspot.co.il/2011/02/blog-post_9784.html" TargetMode="External"/><Relationship Id="rId15" Type="http://schemas.openxmlformats.org/officeDocument/2006/relationships/slide" Target="slide37.xml"/><Relationship Id="rId23" Type="http://schemas.openxmlformats.org/officeDocument/2006/relationships/image" Target="../media/image15.png"/><Relationship Id="rId10" Type="http://schemas.openxmlformats.org/officeDocument/2006/relationships/image" Target="../media/image20.jpeg"/><Relationship Id="rId19" Type="http://schemas.openxmlformats.org/officeDocument/2006/relationships/slide" Target="slide34.xml"/><Relationship Id="rId4" Type="http://schemas.openxmlformats.org/officeDocument/2006/relationships/image" Target="../media/image7.jpeg"/><Relationship Id="rId9" Type="http://schemas.openxmlformats.org/officeDocument/2006/relationships/slide" Target="slide33.xml"/><Relationship Id="rId14" Type="http://schemas.openxmlformats.org/officeDocument/2006/relationships/slide" Target="slide22.xml"/><Relationship Id="rId22" Type="http://schemas.openxmlformats.org/officeDocument/2006/relationships/image" Target="../media/image1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.xml"/><Relationship Id="rId18" Type="http://schemas.openxmlformats.org/officeDocument/2006/relationships/image" Target="../media/image15.png"/><Relationship Id="rId3" Type="http://schemas.openxmlformats.org/officeDocument/2006/relationships/image" Target="../media/image36.jpeg"/><Relationship Id="rId7" Type="http://schemas.openxmlformats.org/officeDocument/2006/relationships/slide" Target="slide6.xml"/><Relationship Id="rId12" Type="http://schemas.openxmlformats.org/officeDocument/2006/relationships/slide" Target="slide38.xml"/><Relationship Id="rId17" Type="http://schemas.openxmlformats.org/officeDocument/2006/relationships/image" Target="../media/image17.jpe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30.xml"/><Relationship Id="rId11" Type="http://schemas.openxmlformats.org/officeDocument/2006/relationships/slide" Target="slide37.xml"/><Relationship Id="rId5" Type="http://schemas.openxmlformats.org/officeDocument/2006/relationships/image" Target="../media/image42.jpeg"/><Relationship Id="rId15" Type="http://schemas.openxmlformats.org/officeDocument/2006/relationships/slide" Target="slide17.xml"/><Relationship Id="rId10" Type="http://schemas.openxmlformats.org/officeDocument/2006/relationships/slide" Target="slide22.xml"/><Relationship Id="rId4" Type="http://schemas.openxmlformats.org/officeDocument/2006/relationships/image" Target="../media/image7.jpeg"/><Relationship Id="rId9" Type="http://schemas.openxmlformats.org/officeDocument/2006/relationships/slide" Target="slide19.xml"/><Relationship Id="rId14" Type="http://schemas.openxmlformats.org/officeDocument/2006/relationships/slide" Target="slide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.xml"/><Relationship Id="rId18" Type="http://schemas.openxmlformats.org/officeDocument/2006/relationships/image" Target="../media/image15.png"/><Relationship Id="rId3" Type="http://schemas.openxmlformats.org/officeDocument/2006/relationships/image" Target="../media/image36.jpeg"/><Relationship Id="rId7" Type="http://schemas.openxmlformats.org/officeDocument/2006/relationships/slide" Target="slide6.xml"/><Relationship Id="rId12" Type="http://schemas.openxmlformats.org/officeDocument/2006/relationships/slide" Target="slide38.xml"/><Relationship Id="rId17" Type="http://schemas.openxmlformats.org/officeDocument/2006/relationships/image" Target="../media/image17.jpe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30.xml"/><Relationship Id="rId11" Type="http://schemas.openxmlformats.org/officeDocument/2006/relationships/slide" Target="slide37.xml"/><Relationship Id="rId5" Type="http://schemas.openxmlformats.org/officeDocument/2006/relationships/image" Target="../media/image43.jpeg"/><Relationship Id="rId15" Type="http://schemas.openxmlformats.org/officeDocument/2006/relationships/slide" Target="slide17.xml"/><Relationship Id="rId10" Type="http://schemas.openxmlformats.org/officeDocument/2006/relationships/slide" Target="slide22.xml"/><Relationship Id="rId4" Type="http://schemas.openxmlformats.org/officeDocument/2006/relationships/image" Target="../media/image7.jpeg"/><Relationship Id="rId9" Type="http://schemas.openxmlformats.org/officeDocument/2006/relationships/slide" Target="slide19.xml"/><Relationship Id="rId14" Type="http://schemas.openxmlformats.org/officeDocument/2006/relationships/slide" Target="slide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17.xml"/><Relationship Id="rId3" Type="http://schemas.openxmlformats.org/officeDocument/2006/relationships/image" Target="../media/image36.jpeg"/><Relationship Id="rId7" Type="http://schemas.openxmlformats.org/officeDocument/2006/relationships/slide" Target="slide19.xml"/><Relationship Id="rId12" Type="http://schemas.openxmlformats.org/officeDocument/2006/relationships/slide" Target="slide7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slide" Target="slide30.xml"/><Relationship Id="rId10" Type="http://schemas.openxmlformats.org/officeDocument/2006/relationships/slide" Target="slide38.xml"/><Relationship Id="rId4" Type="http://schemas.openxmlformats.org/officeDocument/2006/relationships/image" Target="../media/image7.jpeg"/><Relationship Id="rId9" Type="http://schemas.openxmlformats.org/officeDocument/2006/relationships/slide" Target="slide37.xml"/><Relationship Id="rId14" Type="http://schemas.openxmlformats.org/officeDocument/2006/relationships/image" Target="../media/image14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13" Type="http://schemas.openxmlformats.org/officeDocument/2006/relationships/slide" Target="slide22.xml"/><Relationship Id="rId18" Type="http://schemas.openxmlformats.org/officeDocument/2006/relationships/image" Target="../media/image13.jpeg"/><Relationship Id="rId3" Type="http://schemas.openxmlformats.org/officeDocument/2006/relationships/image" Target="../media/image36.jpeg"/><Relationship Id="rId21" Type="http://schemas.openxmlformats.org/officeDocument/2006/relationships/image" Target="../media/image15.png"/><Relationship Id="rId7" Type="http://schemas.openxmlformats.org/officeDocument/2006/relationships/image" Target="../media/image7.jpeg"/><Relationship Id="rId12" Type="http://schemas.openxmlformats.org/officeDocument/2006/relationships/slide" Target="slide19.xml"/><Relationship Id="rId17" Type="http://schemas.openxmlformats.org/officeDocument/2006/relationships/slide" Target="slide7.xml"/><Relationship Id="rId2" Type="http://schemas.openxmlformats.org/officeDocument/2006/relationships/notesSlide" Target="../notesSlides/notesSlide34.xml"/><Relationship Id="rId16" Type="http://schemas.openxmlformats.org/officeDocument/2006/relationships/slide" Target="slide2.xml"/><Relationship Id="rId20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11" Type="http://schemas.openxmlformats.org/officeDocument/2006/relationships/slide" Target="slide18.xml"/><Relationship Id="rId5" Type="http://schemas.openxmlformats.org/officeDocument/2006/relationships/slide" Target="slide36.xml"/><Relationship Id="rId15" Type="http://schemas.openxmlformats.org/officeDocument/2006/relationships/slide" Target="slide38.xml"/><Relationship Id="rId23" Type="http://schemas.openxmlformats.org/officeDocument/2006/relationships/image" Target="../media/image46.jpeg"/><Relationship Id="rId10" Type="http://schemas.openxmlformats.org/officeDocument/2006/relationships/slide" Target="slide6.xml"/><Relationship Id="rId19" Type="http://schemas.openxmlformats.org/officeDocument/2006/relationships/slide" Target="slide17.xml"/><Relationship Id="rId4" Type="http://schemas.openxmlformats.org/officeDocument/2006/relationships/hyperlink" Target="http://www.youtube.com/watch?v=eP7i-E87scg" TargetMode="External"/><Relationship Id="rId9" Type="http://schemas.openxmlformats.org/officeDocument/2006/relationships/image" Target="../media/image45.jpeg"/><Relationship Id="rId14" Type="http://schemas.openxmlformats.org/officeDocument/2006/relationships/slide" Target="slide37.xml"/><Relationship Id="rId22" Type="http://schemas.openxmlformats.org/officeDocument/2006/relationships/hyperlink" Target="http://www.chinese-word.com/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17.xml"/><Relationship Id="rId3" Type="http://schemas.openxmlformats.org/officeDocument/2006/relationships/image" Target="../media/image36.jpeg"/><Relationship Id="rId7" Type="http://schemas.openxmlformats.org/officeDocument/2006/relationships/slide" Target="slide19.xml"/><Relationship Id="rId12" Type="http://schemas.openxmlformats.org/officeDocument/2006/relationships/slide" Target="slide7.xml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6.xml"/><Relationship Id="rId15" Type="http://schemas.openxmlformats.org/officeDocument/2006/relationships/slide" Target="slide34.xml"/><Relationship Id="rId10" Type="http://schemas.openxmlformats.org/officeDocument/2006/relationships/slide" Target="slide38.xml"/><Relationship Id="rId4" Type="http://schemas.openxmlformats.org/officeDocument/2006/relationships/image" Target="../media/image7.jpeg"/><Relationship Id="rId9" Type="http://schemas.openxmlformats.org/officeDocument/2006/relationships/slide" Target="slide37.xml"/><Relationship Id="rId14" Type="http://schemas.openxmlformats.org/officeDocument/2006/relationships/image" Target="../media/image14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13" Type="http://schemas.openxmlformats.org/officeDocument/2006/relationships/slide" Target="slide22.xml"/><Relationship Id="rId18" Type="http://schemas.openxmlformats.org/officeDocument/2006/relationships/slide" Target="slide17.xml"/><Relationship Id="rId3" Type="http://schemas.openxmlformats.org/officeDocument/2006/relationships/image" Target="../media/image36.jpeg"/><Relationship Id="rId21" Type="http://schemas.openxmlformats.org/officeDocument/2006/relationships/image" Target="../media/image17.jpeg"/><Relationship Id="rId7" Type="http://schemas.openxmlformats.org/officeDocument/2006/relationships/diagramQuickStyle" Target="../diagrams/quickStyle4.xml"/><Relationship Id="rId12" Type="http://schemas.openxmlformats.org/officeDocument/2006/relationships/slide" Target="slide19.xml"/><Relationship Id="rId17" Type="http://schemas.openxmlformats.org/officeDocument/2006/relationships/slide" Target="slide7.xml"/><Relationship Id="rId2" Type="http://schemas.openxmlformats.org/officeDocument/2006/relationships/notesSlide" Target="../notesSlides/notesSlide36.xml"/><Relationship Id="rId16" Type="http://schemas.openxmlformats.org/officeDocument/2006/relationships/slide" Target="slide2.xml"/><Relationship Id="rId20" Type="http://schemas.openxmlformats.org/officeDocument/2006/relationships/slide" Target="slide34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11" Type="http://schemas.openxmlformats.org/officeDocument/2006/relationships/slide" Target="slide18.xml"/><Relationship Id="rId5" Type="http://schemas.openxmlformats.org/officeDocument/2006/relationships/diagramData" Target="../diagrams/data4.xml"/><Relationship Id="rId15" Type="http://schemas.openxmlformats.org/officeDocument/2006/relationships/slide" Target="slide38.xml"/><Relationship Id="rId10" Type="http://schemas.openxmlformats.org/officeDocument/2006/relationships/slide" Target="slide6.xml"/><Relationship Id="rId19" Type="http://schemas.openxmlformats.org/officeDocument/2006/relationships/image" Target="../media/image14.jpeg"/><Relationship Id="rId4" Type="http://schemas.openxmlformats.org/officeDocument/2006/relationships/image" Target="../media/image7.jpeg"/><Relationship Id="rId9" Type="http://schemas.microsoft.com/office/2007/relationships/diagramDrawing" Target="../diagrams/drawing4.xml"/><Relationship Id="rId14" Type="http://schemas.openxmlformats.org/officeDocument/2006/relationships/slide" Target="slide37.xml"/><Relationship Id="rId22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.xml"/><Relationship Id="rId18" Type="http://schemas.openxmlformats.org/officeDocument/2006/relationships/image" Target="../media/image15.png"/><Relationship Id="rId3" Type="http://schemas.openxmlformats.org/officeDocument/2006/relationships/image" Target="../media/image7.jpeg"/><Relationship Id="rId7" Type="http://schemas.openxmlformats.org/officeDocument/2006/relationships/slide" Target="slide6.xml"/><Relationship Id="rId12" Type="http://schemas.openxmlformats.org/officeDocument/2006/relationships/slide" Target="slide38.xml"/><Relationship Id="rId17" Type="http://schemas.openxmlformats.org/officeDocument/2006/relationships/image" Target="../media/image14.jpeg"/><Relationship Id="rId2" Type="http://schemas.openxmlformats.org/officeDocument/2006/relationships/notesSlide" Target="../notesSlides/notesSlide37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hironet.mako.co.il/artist?type=lyrics&amp;lang=1&amp;prfid=738&amp;wrkid=3257" TargetMode="External"/><Relationship Id="rId11" Type="http://schemas.openxmlformats.org/officeDocument/2006/relationships/slide" Target="slide37.xml"/><Relationship Id="rId5" Type="http://schemas.openxmlformats.org/officeDocument/2006/relationships/hyperlink" Target="http://kodesh.snunit.k12.il/i/tr/t0216.htm" TargetMode="External"/><Relationship Id="rId15" Type="http://schemas.openxmlformats.org/officeDocument/2006/relationships/image" Target="../media/image13.jpeg"/><Relationship Id="rId10" Type="http://schemas.openxmlformats.org/officeDocument/2006/relationships/slide" Target="slide22.xml"/><Relationship Id="rId19" Type="http://schemas.openxmlformats.org/officeDocument/2006/relationships/image" Target="../media/image24.jpeg"/><Relationship Id="rId4" Type="http://schemas.openxmlformats.org/officeDocument/2006/relationships/image" Target="../media/image49.jpeg"/><Relationship Id="rId9" Type="http://schemas.openxmlformats.org/officeDocument/2006/relationships/slide" Target="slide19.xml"/><Relationship Id="rId14" Type="http://schemas.openxmlformats.org/officeDocument/2006/relationships/slide" Target="slide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7.xml"/><Relationship Id="rId3" Type="http://schemas.openxmlformats.org/officeDocument/2006/relationships/image" Target="../media/image7.jpeg"/><Relationship Id="rId7" Type="http://schemas.openxmlformats.org/officeDocument/2006/relationships/slide" Target="slide18.xml"/><Relationship Id="rId12" Type="http://schemas.openxmlformats.org/officeDocument/2006/relationships/slide" Target="slide2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11" Type="http://schemas.openxmlformats.org/officeDocument/2006/relationships/slide" Target="slide38.xml"/><Relationship Id="rId5" Type="http://schemas.openxmlformats.org/officeDocument/2006/relationships/slide" Target="slide6.xml"/><Relationship Id="rId15" Type="http://schemas.openxmlformats.org/officeDocument/2006/relationships/image" Target="../media/image51.png"/><Relationship Id="rId10" Type="http://schemas.openxmlformats.org/officeDocument/2006/relationships/slide" Target="slide37.xml"/><Relationship Id="rId4" Type="http://schemas.openxmlformats.org/officeDocument/2006/relationships/image" Target="../media/image50.png"/><Relationship Id="rId9" Type="http://schemas.openxmlformats.org/officeDocument/2006/relationships/slide" Target="slide22.xml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38.xml"/><Relationship Id="rId3" Type="http://schemas.openxmlformats.org/officeDocument/2006/relationships/slide" Target="slide2.xml"/><Relationship Id="rId7" Type="http://schemas.openxmlformats.org/officeDocument/2006/relationships/slide" Target="slide3.xml"/><Relationship Id="rId12" Type="http://schemas.openxmlformats.org/officeDocument/2006/relationships/slide" Target="slide3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slide" Target="slide22.xml"/><Relationship Id="rId5" Type="http://schemas.openxmlformats.org/officeDocument/2006/relationships/slide" Target="slide5.xml"/><Relationship Id="rId15" Type="http://schemas.openxmlformats.org/officeDocument/2006/relationships/slide" Target="slide17.xml"/><Relationship Id="rId10" Type="http://schemas.openxmlformats.org/officeDocument/2006/relationships/slide" Target="slide19.xml"/><Relationship Id="rId4" Type="http://schemas.openxmlformats.org/officeDocument/2006/relationships/image" Target="../media/image12.jpeg"/><Relationship Id="rId9" Type="http://schemas.openxmlformats.org/officeDocument/2006/relationships/slide" Target="slide18.xml"/><Relationship Id="rId1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slide" Target="slide3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11" Type="http://schemas.openxmlformats.org/officeDocument/2006/relationships/slide" Target="slide37.xml"/><Relationship Id="rId5" Type="http://schemas.openxmlformats.org/officeDocument/2006/relationships/slide" Target="slide17.xml"/><Relationship Id="rId15" Type="http://schemas.openxmlformats.org/officeDocument/2006/relationships/image" Target="../media/image12.jpeg"/><Relationship Id="rId10" Type="http://schemas.openxmlformats.org/officeDocument/2006/relationships/slide" Target="slide22.xml"/><Relationship Id="rId4" Type="http://schemas.openxmlformats.org/officeDocument/2006/relationships/image" Target="../media/image13.jpeg"/><Relationship Id="rId9" Type="http://schemas.openxmlformats.org/officeDocument/2006/relationships/slide" Target="slide19.xml"/><Relationship Id="rId1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18" Type="http://schemas.openxmlformats.org/officeDocument/2006/relationships/slide" Target="slide18.xml"/><Relationship Id="rId26" Type="http://schemas.openxmlformats.org/officeDocument/2006/relationships/image" Target="../media/image21.jpeg"/><Relationship Id="rId3" Type="http://schemas.openxmlformats.org/officeDocument/2006/relationships/slide" Target="slide22.xml"/><Relationship Id="rId21" Type="http://schemas.openxmlformats.org/officeDocument/2006/relationships/slide" Target="slide38.xml"/><Relationship Id="rId7" Type="http://schemas.openxmlformats.org/officeDocument/2006/relationships/slide" Target="slide1.xml"/><Relationship Id="rId12" Type="http://schemas.openxmlformats.org/officeDocument/2006/relationships/image" Target="../media/image16.jpeg"/><Relationship Id="rId17" Type="http://schemas.openxmlformats.org/officeDocument/2006/relationships/slide" Target="slide6.xml"/><Relationship Id="rId25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9.jpeg"/><Relationship Id="rId20" Type="http://schemas.openxmlformats.org/officeDocument/2006/relationships/slide" Target="slide37.xml"/><Relationship Id="rId29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7.jpeg"/><Relationship Id="rId24" Type="http://schemas.openxmlformats.org/officeDocument/2006/relationships/slide" Target="slide33.xml"/><Relationship Id="rId5" Type="http://schemas.openxmlformats.org/officeDocument/2006/relationships/slide" Target="slide17.xml"/><Relationship Id="rId15" Type="http://schemas.openxmlformats.org/officeDocument/2006/relationships/slide" Target="slide12.xml"/><Relationship Id="rId23" Type="http://schemas.openxmlformats.org/officeDocument/2006/relationships/slide" Target="slide7.xml"/><Relationship Id="rId28" Type="http://schemas.openxmlformats.org/officeDocument/2006/relationships/image" Target="../media/image23.jpeg"/><Relationship Id="rId10" Type="http://schemas.openxmlformats.org/officeDocument/2006/relationships/image" Target="../media/image13.jpeg"/><Relationship Id="rId19" Type="http://schemas.openxmlformats.org/officeDocument/2006/relationships/slide" Target="slide19.xml"/><Relationship Id="rId4" Type="http://schemas.openxmlformats.org/officeDocument/2006/relationships/image" Target="../media/image15.png"/><Relationship Id="rId9" Type="http://schemas.openxmlformats.org/officeDocument/2006/relationships/slide" Target="slide24.xml"/><Relationship Id="rId14" Type="http://schemas.openxmlformats.org/officeDocument/2006/relationships/image" Target="../media/image18.jpeg"/><Relationship Id="rId22" Type="http://schemas.openxmlformats.org/officeDocument/2006/relationships/slide" Target="slide2.xml"/><Relationship Id="rId27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14.jpeg"/><Relationship Id="rId18" Type="http://schemas.openxmlformats.org/officeDocument/2006/relationships/slide" Target="slide18.xml"/><Relationship Id="rId3" Type="http://schemas.openxmlformats.org/officeDocument/2006/relationships/image" Target="../media/image25.png"/><Relationship Id="rId21" Type="http://schemas.openxmlformats.org/officeDocument/2006/relationships/slide" Target="slide37.xml"/><Relationship Id="rId7" Type="http://schemas.openxmlformats.org/officeDocument/2006/relationships/slide" Target="slide10.xml"/><Relationship Id="rId12" Type="http://schemas.openxmlformats.org/officeDocument/2006/relationships/slide" Target="slide17.xml"/><Relationship Id="rId17" Type="http://schemas.openxmlformats.org/officeDocument/2006/relationships/slide" Target="slide6.xml"/><Relationship Id="rId25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.jpeg"/><Relationship Id="rId20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11" Type="http://schemas.openxmlformats.org/officeDocument/2006/relationships/slide" Target="slide12.xml"/><Relationship Id="rId24" Type="http://schemas.openxmlformats.org/officeDocument/2006/relationships/slide" Target="slide7.xml"/><Relationship Id="rId5" Type="http://schemas.openxmlformats.org/officeDocument/2006/relationships/slide" Target="slide8.xml"/><Relationship Id="rId15" Type="http://schemas.openxmlformats.org/officeDocument/2006/relationships/image" Target="../media/image19.jpeg"/><Relationship Id="rId23" Type="http://schemas.openxmlformats.org/officeDocument/2006/relationships/slide" Target="slide2.xml"/><Relationship Id="rId10" Type="http://schemas.openxmlformats.org/officeDocument/2006/relationships/slide" Target="slide13.xml"/><Relationship Id="rId19" Type="http://schemas.openxmlformats.org/officeDocument/2006/relationships/slide" Target="slide19.xml"/><Relationship Id="rId4" Type="http://schemas.openxmlformats.org/officeDocument/2006/relationships/slide" Target="slide11.xml"/><Relationship Id="rId9" Type="http://schemas.openxmlformats.org/officeDocument/2006/relationships/slide" Target="slide14.xml"/><Relationship Id="rId14" Type="http://schemas.openxmlformats.org/officeDocument/2006/relationships/slide" Target="slide16.xml"/><Relationship Id="rId22" Type="http://schemas.openxmlformats.org/officeDocument/2006/relationships/slide" Target="slide3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slide" Target="slide37.xml"/><Relationship Id="rId3" Type="http://schemas.openxmlformats.org/officeDocument/2006/relationships/slide" Target="slide7.xml"/><Relationship Id="rId7" Type="http://schemas.openxmlformats.org/officeDocument/2006/relationships/image" Target="../media/image27.jpeg"/><Relationship Id="rId12" Type="http://schemas.openxmlformats.org/officeDocument/2006/relationships/slide" Target="slide22.xml"/><Relationship Id="rId2" Type="http://schemas.openxmlformats.org/officeDocument/2006/relationships/notesSlide" Target="../notesSlides/notesSlide8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he.wikipedia.org/wiki/%D7%90%D7%95%D7%92%D7%93" TargetMode="External"/><Relationship Id="rId11" Type="http://schemas.openxmlformats.org/officeDocument/2006/relationships/slide" Target="slide19.xml"/><Relationship Id="rId5" Type="http://schemas.openxmlformats.org/officeDocument/2006/relationships/image" Target="../media/image7.jpeg"/><Relationship Id="rId15" Type="http://schemas.openxmlformats.org/officeDocument/2006/relationships/slide" Target="slide2.xml"/><Relationship Id="rId10" Type="http://schemas.openxmlformats.org/officeDocument/2006/relationships/slide" Target="slide18.xml"/><Relationship Id="rId4" Type="http://schemas.openxmlformats.org/officeDocument/2006/relationships/image" Target="../media/image26.jpeg"/><Relationship Id="rId9" Type="http://schemas.openxmlformats.org/officeDocument/2006/relationships/slide" Target="slide6.xml"/><Relationship Id="rId14" Type="http://schemas.openxmlformats.org/officeDocument/2006/relationships/slide" Target="slide3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13" Type="http://schemas.openxmlformats.org/officeDocument/2006/relationships/slide" Target="slide17.xml"/><Relationship Id="rId3" Type="http://schemas.openxmlformats.org/officeDocument/2006/relationships/image" Target="../media/image7.jpeg"/><Relationship Id="rId7" Type="http://schemas.openxmlformats.org/officeDocument/2006/relationships/slide" Target="slide22.xml"/><Relationship Id="rId12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9.xml"/><Relationship Id="rId11" Type="http://schemas.openxmlformats.org/officeDocument/2006/relationships/slide" Target="slide7.xml"/><Relationship Id="rId5" Type="http://schemas.openxmlformats.org/officeDocument/2006/relationships/slide" Target="slide18.xml"/><Relationship Id="rId10" Type="http://schemas.openxmlformats.org/officeDocument/2006/relationships/slide" Target="slide2.xml"/><Relationship Id="rId4" Type="http://schemas.openxmlformats.org/officeDocument/2006/relationships/slide" Target="slide6.xml"/><Relationship Id="rId9" Type="http://schemas.openxmlformats.org/officeDocument/2006/relationships/slide" Target="slide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מציין מיקום של כותרת תחתונה 2"/>
          <p:cNvSpPr>
            <a:spLocks noGrp="1"/>
          </p:cNvSpPr>
          <p:nvPr>
            <p:ph type="ftr" sz="quarter" idx="11"/>
          </p:nvPr>
        </p:nvSpPr>
        <p:spPr bwMode="auto">
          <a:xfrm>
            <a:off x="5105400" y="6478588"/>
            <a:ext cx="3265488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e-IL" sz="1100" b="1" smtClean="0">
                <a:solidFill>
                  <a:srgbClr val="002060"/>
                </a:solidFill>
              </a:rPr>
              <a:t>פיתוח: ד"ר טלי קסלמן,  ייעוץ: ד"ר ריקי תמיר</a:t>
            </a:r>
          </a:p>
        </p:txBody>
      </p:sp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2892425" y="12700"/>
            <a:ext cx="258286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</a:t>
            </a:r>
            <a:r>
              <a:rPr lang="he-IL" sz="1000" b="1">
                <a:latin typeface="Calibri" pitchFamily="34" charset="0"/>
              </a:rPr>
              <a:t>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1044" y="685800"/>
            <a:ext cx="8128904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6000" b="1" spc="50" dirty="0">
                <a:ln w="11430">
                  <a:solidFill>
                    <a:schemeClr val="accent3">
                      <a:lumMod val="50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לומדים תחביר ומתחברים לארצות בעולם</a:t>
            </a:r>
            <a:endParaRPr lang="en-US" sz="6000" b="1" spc="50" dirty="0">
              <a:ln w="11430">
                <a:solidFill>
                  <a:schemeClr val="accent3">
                    <a:lumMod val="50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6" name="Picture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920096" y="3352800"/>
            <a:ext cx="2590800" cy="2590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678081" y="4524504"/>
            <a:ext cx="1408519" cy="14085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066800" y="3432412"/>
            <a:ext cx="1650850" cy="12157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4343" name="TextBox 2"/>
          <p:cNvSpPr txBox="1">
            <a:spLocks noChangeArrowheads="1"/>
          </p:cNvSpPr>
          <p:nvPr/>
        </p:nvSpPr>
        <p:spPr bwMode="auto">
          <a:xfrm>
            <a:off x="3459163" y="5573713"/>
            <a:ext cx="17986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he-IL" sz="2000" b="1">
                <a:solidFill>
                  <a:srgbClr val="0033CC"/>
                </a:solidFill>
                <a:latin typeface="Calibri" pitchFamily="34" charset="0"/>
                <a:hlinkClick r:id="rId7" action="ppaction://hlinksldjump"/>
              </a:rPr>
              <a:t>מתחילים כאן</a:t>
            </a:r>
            <a:endParaRPr lang="en-US" sz="2000" b="1">
              <a:solidFill>
                <a:srgbClr val="0033CC"/>
              </a:solidFill>
              <a:latin typeface="Calibri" pitchFamily="34" charset="0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124200" y="2634607"/>
            <a:ext cx="1834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b="1" spc="50" dirty="0">
                <a:ln w="11430">
                  <a:solidFill>
                    <a:schemeClr val="accent3">
                      <a:lumMod val="50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נושא ונשוא יח' </a:t>
            </a:r>
            <a:r>
              <a:rPr lang="he-IL" b="1" spc="50" dirty="0">
                <a:ln w="11430">
                  <a:solidFill>
                    <a:schemeClr val="accent3">
                      <a:lumMod val="50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3</a:t>
            </a:r>
            <a:endParaRPr lang="en-US" b="1" spc="50" dirty="0">
              <a:ln w="11430">
                <a:solidFill>
                  <a:schemeClr val="accent3">
                    <a:lumMod val="50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32770" name="Rectangle 9"/>
          <p:cNvSpPr>
            <a:spLocks noChangeArrowheads="1"/>
          </p:cNvSpPr>
          <p:nvPr/>
        </p:nvSpPr>
        <p:spPr bwMode="auto">
          <a:xfrm>
            <a:off x="457200" y="4648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Calibri" pitchFamily="34" charset="0"/>
              </a:rPr>
              <a:t>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4719" y="67018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44450" y="1868488"/>
            <a:ext cx="8382000" cy="32956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b="1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משפט</a:t>
            </a:r>
            <a:r>
              <a:rPr lang="he-IL" sz="28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–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יחידה רעיונית שלמה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(כוללת נושא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ונשוא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).</a:t>
            </a:r>
            <a:r>
              <a:rPr lang="he-IL" sz="2800" dirty="0">
                <a:solidFill>
                  <a:srgbClr val="00206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 </a:t>
            </a:r>
            <a:endParaRPr lang="he-IL" sz="2800" dirty="0">
              <a:solidFill>
                <a:srgbClr val="00206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לדוגמה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: </a:t>
            </a:r>
            <a:endParaRPr lang="he-IL" sz="2400" dirty="0">
              <a:solidFill>
                <a:srgbClr val="2F2B2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המסע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בשביל ישראל הוא דרך למפגש עם המורשת היהודית. </a:t>
            </a:r>
            <a:endParaRPr lang="he-IL" sz="2400" dirty="0">
              <a:solidFill>
                <a:srgbClr val="C0000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בסוף כל יום </a:t>
            </a:r>
            <a:r>
              <a:rPr lang="he-IL" sz="2400" b="1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תתקיים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 פגישה עם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מדריכי הטיול.  </a:t>
            </a:r>
            <a:endParaRPr lang="he-IL" sz="2800" dirty="0">
              <a:solidFill>
                <a:srgbClr val="2F2B20"/>
              </a:solidFill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</a:t>
            </a:r>
            <a:endParaRPr lang="he-IL" sz="2800" dirty="0">
              <a:solidFill>
                <a:srgbClr val="2F2B20"/>
              </a:solidFill>
              <a:latin typeface="+mn-lt"/>
              <a:ea typeface="Calibri"/>
              <a:cs typeface="+mn-cs"/>
            </a:endParaRPr>
          </a:p>
        </p:txBody>
      </p:sp>
      <p:sp>
        <p:nvSpPr>
          <p:cNvPr id="32773" name="Rectangle 2"/>
          <p:cNvSpPr>
            <a:spLocks noChangeArrowheads="1"/>
          </p:cNvSpPr>
          <p:nvPr/>
        </p:nvSpPr>
        <p:spPr bwMode="auto">
          <a:xfrm>
            <a:off x="1047750" y="5008563"/>
            <a:ext cx="579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000" b="1">
                <a:solidFill>
                  <a:srgbClr val="2F2B20"/>
                </a:solidFill>
                <a:latin typeface="Calibri" pitchFamily="34" charset="0"/>
              </a:rPr>
              <a:t>רוצים לדעת עוד?  לחצו 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  <a:hlinkClick r:id="rId4"/>
              </a:rPr>
              <a:t>כאן</a:t>
            </a:r>
            <a:endParaRPr lang="en-US" sz="2000" b="1">
              <a:solidFill>
                <a:srgbClr val="2F2B20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042988" y="371846"/>
            <a:ext cx="1243012" cy="1243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5" name="TextBox 15"/>
          <p:cNvSpPr txBox="1">
            <a:spLocks noChangeArrowheads="1"/>
          </p:cNvSpPr>
          <p:nvPr/>
        </p:nvSpPr>
        <p:spPr bwMode="auto">
          <a:xfrm>
            <a:off x="146050" y="6296025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למילון מושגים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2713" y="5597525"/>
            <a:ext cx="1066800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890229" y="4876102"/>
            <a:ext cx="959578" cy="839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8" name="מציין מיקום של כותרת תחתונה 2"/>
          <p:cNvSpPr>
            <a:spLocks noGrp="1"/>
          </p:cNvSpPr>
          <p:nvPr>
            <p:ph type="ftr" sz="quarter" idx="11"/>
          </p:nvPr>
        </p:nvSpPr>
        <p:spPr bwMode="auto">
          <a:xfrm>
            <a:off x="5105400" y="6478588"/>
            <a:ext cx="3265488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e-IL" sz="1100" b="1" smtClean="0">
                <a:solidFill>
                  <a:srgbClr val="002060"/>
                </a:solidFill>
              </a:rPr>
              <a:t>פיתוח: ד"ר טלי קסלמן,  ייעוץ: ד"ר ריקי תמיר</a:t>
            </a:r>
          </a:p>
        </p:txBody>
      </p:sp>
      <p:grpSp>
        <p:nvGrpSpPr>
          <p:cNvPr id="32779" name="Group 22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32782" name="TextBox 23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2783" name="TextBox 37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2784" name="TextBox 38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2785" name="TextBox 39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2786" name="TextBox 40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2787" name="TextBox 41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2788" name="TextBox 42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2789" name="TextBox 43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pic>
        <p:nvPicPr>
          <p:cNvPr id="28" name="Picture 3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6200000">
            <a:off x="95461" y="5500041"/>
            <a:ext cx="1036654" cy="1036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81" name="TextBox 28"/>
          <p:cNvSpPr txBox="1">
            <a:spLocks noChangeArrowheads="1"/>
          </p:cNvSpPr>
          <p:nvPr/>
        </p:nvSpPr>
        <p:spPr bwMode="auto">
          <a:xfrm>
            <a:off x="8440738" y="1371600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יחידה</a:t>
            </a:r>
          </a:p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3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4"/>
          <p:cNvSpPr>
            <a:spLocks noChangeArrowheads="1"/>
          </p:cNvSpPr>
          <p:nvPr/>
        </p:nvSpPr>
        <p:spPr bwMode="auto">
          <a:xfrm>
            <a:off x="5754688" y="6537325"/>
            <a:ext cx="27511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 ייעוץ: ד"ר ריקי תמיר</a:t>
            </a:r>
          </a:p>
        </p:txBody>
      </p:sp>
      <p:sp>
        <p:nvSpPr>
          <p:cNvPr id="34818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34819" name="Rectangle 9"/>
          <p:cNvSpPr>
            <a:spLocks noChangeArrowheads="1"/>
          </p:cNvSpPr>
          <p:nvPr/>
        </p:nvSpPr>
        <p:spPr bwMode="auto">
          <a:xfrm>
            <a:off x="457200" y="4648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Calibri" pitchFamily="34" charset="0"/>
              </a:rPr>
              <a:t>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4719" y="67018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5250" y="1473200"/>
            <a:ext cx="8210550" cy="46005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he-IL" sz="2800" dirty="0">
              <a:solidFill>
                <a:srgbClr val="2F2B20"/>
              </a:solidFill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b="1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משפט פועלי -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משפט אשר נשואו הוא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פועל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לדוגמה: </a:t>
            </a: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בסוף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כל יום </a:t>
            </a:r>
            <a:r>
              <a:rPr lang="he-IL" sz="2400" b="1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תתקיים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 פגישה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עם מדריכי הטיול.</a:t>
            </a: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במהלך המסלול </a:t>
            </a:r>
            <a:r>
              <a:rPr lang="he-IL" sz="2400" b="1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ניפגש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 עם אנשים.</a:t>
            </a: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endParaRPr lang="he-IL" sz="2800" dirty="0">
              <a:solidFill>
                <a:srgbClr val="2F2B20"/>
              </a:solidFill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he-IL" sz="2400" dirty="0">
              <a:solidFill>
                <a:srgbClr val="2F2B20"/>
              </a:solidFill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</a:t>
            </a:r>
            <a:endParaRPr lang="en-US" sz="2400" dirty="0">
              <a:solidFill>
                <a:srgbClr val="2F2B20"/>
              </a:solidFill>
              <a:latin typeface="+mn-lt"/>
              <a:ea typeface="Calibri"/>
              <a:cs typeface="Arial"/>
            </a:endParaRPr>
          </a:p>
        </p:txBody>
      </p:sp>
      <p:sp>
        <p:nvSpPr>
          <p:cNvPr id="34822" name="Rectangle 2"/>
          <p:cNvSpPr>
            <a:spLocks noChangeArrowheads="1"/>
          </p:cNvSpPr>
          <p:nvPr/>
        </p:nvSpPr>
        <p:spPr bwMode="auto">
          <a:xfrm>
            <a:off x="2625725" y="5168900"/>
            <a:ext cx="4419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000" b="1">
                <a:solidFill>
                  <a:srgbClr val="2F2B20"/>
                </a:solidFill>
                <a:latin typeface="Calibri" pitchFamily="34" charset="0"/>
              </a:rPr>
              <a:t>רוצים לדעת עוד? לחצו 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  <a:hlinkClick r:id="rId4"/>
              </a:rPr>
              <a:t>כאן</a:t>
            </a:r>
            <a:endParaRPr lang="en-US" sz="2000" b="1">
              <a:solidFill>
                <a:srgbClr val="2F2B20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93064" y="243826"/>
            <a:ext cx="1243012" cy="1243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4824" name="TextBox 15"/>
          <p:cNvSpPr txBox="1">
            <a:spLocks noChangeArrowheads="1"/>
          </p:cNvSpPr>
          <p:nvPr/>
        </p:nvSpPr>
        <p:spPr bwMode="auto">
          <a:xfrm>
            <a:off x="146050" y="6296025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למילון מושגים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2713" y="5597525"/>
            <a:ext cx="1066800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045683" y="5015407"/>
            <a:ext cx="959578" cy="839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4827" name="Group 22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34830" name="TextBox 23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4831" name="TextBox 36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4832" name="TextBox 37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4833" name="TextBox 38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4834" name="TextBox 39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4835" name="TextBox 40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4836" name="TextBox 41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4837" name="TextBox 42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pic>
        <p:nvPicPr>
          <p:cNvPr id="27" name="Picture 3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6200000">
            <a:off x="95461" y="5500041"/>
            <a:ext cx="1036654" cy="1036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4829" name="TextBox 27"/>
          <p:cNvSpPr txBox="1">
            <a:spLocks noChangeArrowheads="1"/>
          </p:cNvSpPr>
          <p:nvPr/>
        </p:nvSpPr>
        <p:spPr bwMode="auto">
          <a:xfrm>
            <a:off x="8440738" y="1371600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יחידה</a:t>
            </a:r>
          </a:p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3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4"/>
          <p:cNvSpPr>
            <a:spLocks noChangeArrowheads="1"/>
          </p:cNvSpPr>
          <p:nvPr/>
        </p:nvSpPr>
        <p:spPr bwMode="auto">
          <a:xfrm>
            <a:off x="5754688" y="6537325"/>
            <a:ext cx="27511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 ייעוץ: ד"ר ריקי תמיר</a:t>
            </a:r>
          </a:p>
        </p:txBody>
      </p:sp>
      <p:sp>
        <p:nvSpPr>
          <p:cNvPr id="36866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36867" name="Rectangle 9"/>
          <p:cNvSpPr>
            <a:spLocks noChangeArrowheads="1"/>
          </p:cNvSpPr>
          <p:nvPr/>
        </p:nvSpPr>
        <p:spPr bwMode="auto">
          <a:xfrm>
            <a:off x="457200" y="4648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Calibri" pitchFamily="34" charset="0"/>
              </a:rPr>
              <a:t>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4719" y="67018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23963" y="1863725"/>
            <a:ext cx="6748462" cy="31543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b="1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משפט שמני- </a:t>
            </a: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משפט אשר נשואו </a:t>
            </a: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הוא שם (שם עצם, שם תואר).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לדוגמה: </a:t>
            </a: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המסע בשביל ישראל הוא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חוויה. </a:t>
            </a:r>
          </a:p>
          <a:p>
            <a:pPr marL="514350" indent="-51435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המסע בשביל ישראל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מהנה.  </a:t>
            </a:r>
            <a:endParaRPr lang="he-IL" sz="2400" dirty="0">
              <a:solidFill>
                <a:srgbClr val="C0000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he-IL" sz="2400" dirty="0">
              <a:solidFill>
                <a:srgbClr val="2F2B20"/>
              </a:solidFill>
              <a:latin typeface="+mn-lt"/>
              <a:ea typeface="Calibri"/>
              <a:cs typeface="+mn-cs"/>
            </a:endParaRPr>
          </a:p>
        </p:txBody>
      </p:sp>
      <p:sp>
        <p:nvSpPr>
          <p:cNvPr id="36870" name="Rectangle 2"/>
          <p:cNvSpPr>
            <a:spLocks noChangeArrowheads="1"/>
          </p:cNvSpPr>
          <p:nvPr/>
        </p:nvSpPr>
        <p:spPr bwMode="auto">
          <a:xfrm>
            <a:off x="3429000" y="5210175"/>
            <a:ext cx="29511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0"/>
            <a:r>
              <a:rPr lang="he-IL" sz="2000" b="1">
                <a:solidFill>
                  <a:srgbClr val="2F2B20"/>
                </a:solidFill>
                <a:latin typeface="Calibri" pitchFamily="34" charset="0"/>
              </a:rPr>
              <a:t>רוצים לדעת עוד? לחצו 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  <a:hlinkClick r:id="rId4"/>
              </a:rPr>
              <a:t>כאן</a:t>
            </a:r>
            <a:endParaRPr lang="en-US" sz="2000" b="1">
              <a:solidFill>
                <a:srgbClr val="2F2B20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8312" y="371846"/>
            <a:ext cx="1243012" cy="12430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6872" name="TextBox 15"/>
          <p:cNvSpPr txBox="1">
            <a:spLocks noChangeArrowheads="1"/>
          </p:cNvSpPr>
          <p:nvPr/>
        </p:nvSpPr>
        <p:spPr bwMode="auto">
          <a:xfrm>
            <a:off x="146050" y="6296025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למילון מושגים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2713" y="5597525"/>
            <a:ext cx="1111250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565894" y="5153382"/>
            <a:ext cx="959578" cy="839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6875" name="Group 22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36878" name="TextBox 23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879" name="TextBox 36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880" name="TextBox 37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881" name="TextBox 38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882" name="TextBox 39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883" name="TextBox 40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884" name="TextBox 41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6885" name="TextBox 42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pic>
        <p:nvPicPr>
          <p:cNvPr id="27" name="Picture 3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6200000">
            <a:off x="95461" y="5500041"/>
            <a:ext cx="1036654" cy="1036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877" name="TextBox 27"/>
          <p:cNvSpPr txBox="1">
            <a:spLocks noChangeArrowheads="1"/>
          </p:cNvSpPr>
          <p:nvPr/>
        </p:nvSpPr>
        <p:spPr bwMode="auto">
          <a:xfrm>
            <a:off x="8440738" y="1371600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יחידה</a:t>
            </a:r>
          </a:p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3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4"/>
          <p:cNvSpPr>
            <a:spLocks noChangeArrowheads="1"/>
          </p:cNvSpPr>
          <p:nvPr/>
        </p:nvSpPr>
        <p:spPr bwMode="auto">
          <a:xfrm>
            <a:off x="5754688" y="6537325"/>
            <a:ext cx="27892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ייעוץ: ד"ר ריקי תמיר</a:t>
            </a:r>
          </a:p>
        </p:txBody>
      </p:sp>
      <p:sp>
        <p:nvSpPr>
          <p:cNvPr id="38914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38915" name="Rectangle 9"/>
          <p:cNvSpPr>
            <a:spLocks noChangeArrowheads="1"/>
          </p:cNvSpPr>
          <p:nvPr/>
        </p:nvSpPr>
        <p:spPr bwMode="auto">
          <a:xfrm>
            <a:off x="457200" y="4648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Calibri" pitchFamily="34" charset="0"/>
              </a:rPr>
              <a:t>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4719" y="67018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8917" name="Rectangle 1"/>
          <p:cNvSpPr>
            <a:spLocks noChangeArrowheads="1"/>
          </p:cNvSpPr>
          <p:nvPr/>
        </p:nvSpPr>
        <p:spPr bwMode="auto">
          <a:xfrm>
            <a:off x="0" y="1760538"/>
            <a:ext cx="8458200" cy="397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800" b="1">
                <a:solidFill>
                  <a:srgbClr val="2F2B20"/>
                </a:solidFill>
                <a:latin typeface="Calibri" pitchFamily="34" charset="0"/>
              </a:rPr>
              <a:t>נושא</a:t>
            </a:r>
            <a:r>
              <a:rPr lang="he-IL" sz="2800">
                <a:solidFill>
                  <a:srgbClr val="2F2B20"/>
                </a:solidFill>
                <a:latin typeface="Calibri" pitchFamily="34" charset="0"/>
              </a:rPr>
              <a:t> – מבצע הפועל או העניין הידוע לשומע במשפט.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800">
                <a:solidFill>
                  <a:srgbClr val="2F2B20"/>
                </a:solidFill>
                <a:latin typeface="Calibri" pitchFamily="34" charset="0"/>
              </a:rPr>
              <a:t>הנושא הוא שם המותאם לנשוא במין ובמספר.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400">
                <a:solidFill>
                  <a:srgbClr val="2F2B20"/>
                </a:solidFill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לדוגמה: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400">
                <a:solidFill>
                  <a:srgbClr val="2F2B20"/>
                </a:solidFill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1. </a:t>
            </a:r>
            <a:r>
              <a:rPr lang="he-IL" sz="2400">
                <a:solidFill>
                  <a:srgbClr val="C00000"/>
                </a:solidFill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אנחנו</a:t>
            </a:r>
            <a:r>
              <a:rPr lang="he-IL" sz="2400">
                <a:solidFill>
                  <a:srgbClr val="2F2B20"/>
                </a:solidFill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 </a:t>
            </a:r>
            <a:r>
              <a:rPr lang="he-IL" sz="2400">
                <a:latin typeface="Guttman Yad-Brush" pitchFamily="2" charset="-79"/>
                <a:cs typeface="Guttman Yad-Brush" pitchFamily="2" charset="-79"/>
              </a:rPr>
              <a:t>נלך לאורכה של הארץ.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400">
                <a:latin typeface="Guttman Yad-Brush" pitchFamily="2" charset="-79"/>
                <a:cs typeface="Guttman Yad-Brush" pitchFamily="2" charset="-79"/>
              </a:rPr>
              <a:t>2. </a:t>
            </a:r>
            <a:r>
              <a:rPr lang="he-IL" sz="2400">
                <a:solidFill>
                  <a:srgbClr val="C00000"/>
                </a:solidFill>
                <a:latin typeface="Guttman Yad-Brush" pitchFamily="2" charset="-79"/>
                <a:cs typeface="Guttman Yad-Brush" pitchFamily="2" charset="-79"/>
              </a:rPr>
              <a:t>הפגישה </a:t>
            </a:r>
            <a:r>
              <a:rPr lang="he-IL" sz="2400">
                <a:latin typeface="Guttman Yad-Brush" pitchFamily="2" charset="-79"/>
                <a:cs typeface="Guttman Yad-Brush" pitchFamily="2" charset="-79"/>
              </a:rPr>
              <a:t>תתקיים </a:t>
            </a:r>
            <a:r>
              <a:rPr lang="he-IL" sz="2400">
                <a:solidFill>
                  <a:srgbClr val="2F2B20"/>
                </a:solidFill>
                <a:latin typeface="Guttman Yad-Brush" pitchFamily="2" charset="-79"/>
                <a:cs typeface="Guttman Yad-Brush" pitchFamily="2" charset="-79"/>
              </a:rPr>
              <a:t>בסוף כל יום</a:t>
            </a:r>
            <a:r>
              <a:rPr lang="he-IL" sz="2400">
                <a:latin typeface="Guttman Yad-Brush" pitchFamily="2" charset="-79"/>
                <a:cs typeface="Guttman Yad-Brush" pitchFamily="2" charset="-79"/>
              </a:rPr>
              <a:t>. </a:t>
            </a:r>
            <a:endParaRPr lang="he-IL" sz="2800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he-IL" sz="2400">
              <a:solidFill>
                <a:srgbClr val="2F2B20"/>
              </a:solidFill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2400">
              <a:solidFill>
                <a:srgbClr val="2F2B20"/>
              </a:solidFill>
              <a:latin typeface="Calibri" pitchFamily="34" charset="0"/>
            </a:endParaRPr>
          </a:p>
        </p:txBody>
      </p:sp>
      <p:sp>
        <p:nvSpPr>
          <p:cNvPr id="38918" name="Rectangle 2"/>
          <p:cNvSpPr>
            <a:spLocks noChangeArrowheads="1"/>
          </p:cNvSpPr>
          <p:nvPr/>
        </p:nvSpPr>
        <p:spPr bwMode="auto">
          <a:xfrm>
            <a:off x="2819400" y="5067300"/>
            <a:ext cx="4038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000" b="1">
                <a:solidFill>
                  <a:srgbClr val="2F2B20"/>
                </a:solidFill>
                <a:latin typeface="Calibri" pitchFamily="34" charset="0"/>
              </a:rPr>
              <a:t>רוצים לדעת עוד? לחצו 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  <a:hlinkClick r:id="rId4"/>
              </a:rPr>
              <a:t>כאן</a:t>
            </a:r>
            <a:endParaRPr lang="en-US" sz="2000" b="1">
              <a:solidFill>
                <a:srgbClr val="2F2B20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79634" y="517929"/>
            <a:ext cx="1243012" cy="12430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8920" name="TextBox 15"/>
          <p:cNvSpPr txBox="1">
            <a:spLocks noChangeArrowheads="1"/>
          </p:cNvSpPr>
          <p:nvPr/>
        </p:nvSpPr>
        <p:spPr bwMode="auto">
          <a:xfrm>
            <a:off x="146050" y="6296025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למילון מושגים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2713" y="5597525"/>
            <a:ext cx="1066800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966855" y="4846942"/>
            <a:ext cx="959578" cy="839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8923" name="Group 24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38926" name="TextBox 36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927" name="TextBox 38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928" name="TextBox 39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929" name="TextBox 40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930" name="TextBox 41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931" name="TextBox 42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932" name="TextBox 45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933" name="TextBox 46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pic>
        <p:nvPicPr>
          <p:cNvPr id="27" name="Picture 3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6200000">
            <a:off x="95461" y="5500041"/>
            <a:ext cx="1036654" cy="1036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925" name="TextBox 22"/>
          <p:cNvSpPr txBox="1">
            <a:spLocks noChangeArrowheads="1"/>
          </p:cNvSpPr>
          <p:nvPr/>
        </p:nvSpPr>
        <p:spPr bwMode="auto">
          <a:xfrm>
            <a:off x="8440738" y="1371600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יחידה</a:t>
            </a:r>
          </a:p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3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4"/>
          <p:cNvSpPr>
            <a:spLocks noChangeArrowheads="1"/>
          </p:cNvSpPr>
          <p:nvPr/>
        </p:nvSpPr>
        <p:spPr bwMode="auto">
          <a:xfrm>
            <a:off x="5754688" y="6537325"/>
            <a:ext cx="27114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ייעוץ: ד"ר ריקי תמיר</a:t>
            </a:r>
          </a:p>
        </p:txBody>
      </p:sp>
      <p:sp>
        <p:nvSpPr>
          <p:cNvPr id="40962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40963" name="Rectangle 9"/>
          <p:cNvSpPr>
            <a:spLocks noChangeArrowheads="1"/>
          </p:cNvSpPr>
          <p:nvPr/>
        </p:nvSpPr>
        <p:spPr bwMode="auto">
          <a:xfrm>
            <a:off x="457200" y="4648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Calibri" pitchFamily="34" charset="0"/>
              </a:rPr>
              <a:t>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4719" y="67018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575" y="2119313"/>
            <a:ext cx="8337550" cy="37068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b="1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נשוא</a:t>
            </a: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</a:t>
            </a: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–חלק </a:t>
            </a: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במשפט האומר משהו על הנושא: פעולה, תכונה,שוויון.  בעברית חלק זה יכול להיות פועל או שם. </a:t>
            </a:r>
            <a:endParaRPr lang="he-IL" sz="2400" dirty="0">
              <a:solidFill>
                <a:srgbClr val="2F2B20"/>
              </a:solidFill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לדוגמה:</a:t>
            </a:r>
          </a:p>
          <a:p>
            <a:pPr marL="457200" indent="-4572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latin typeface="Guttman Yad-Brush" panose="02010401010101010101" pitchFamily="2" charset="-79"/>
                <a:cs typeface="Guttman Yad-Brush" panose="02010401010101010101" pitchFamily="2" charset="-79"/>
              </a:rPr>
              <a:t>הפגישה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תתקיים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 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בסוף כל יום. </a:t>
            </a:r>
            <a:endParaRPr lang="he-IL" sz="2400" dirty="0">
              <a:solidFill>
                <a:srgbClr val="2F2B20"/>
              </a:solidFill>
              <a:latin typeface="Guttman Yad-Brush" panose="02010401010101010101" pitchFamily="2" charset="-79"/>
              <a:cs typeface="Guttman Yad-Brush" panose="02010401010101010101" pitchFamily="2" charset="-79"/>
            </a:endParaRPr>
          </a:p>
          <a:p>
            <a:pPr marL="457200" indent="-4572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המסע 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בשביל ישראל הוא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חוויה. </a:t>
            </a:r>
          </a:p>
          <a:p>
            <a:pPr marL="457200" indent="-4572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endParaRPr lang="he-IL" sz="2400" dirty="0">
              <a:solidFill>
                <a:srgbClr val="2F2B20"/>
              </a:solidFill>
              <a:latin typeface="+mn-lt"/>
              <a:ea typeface="Calibri"/>
              <a:cs typeface="Arial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2400" dirty="0">
              <a:solidFill>
                <a:srgbClr val="2F2B20"/>
              </a:solidFill>
              <a:latin typeface="+mn-lt"/>
              <a:ea typeface="Calibri"/>
              <a:cs typeface="Arial"/>
            </a:endParaRPr>
          </a:p>
        </p:txBody>
      </p:sp>
      <p:sp>
        <p:nvSpPr>
          <p:cNvPr id="40966" name="Rectangle 2"/>
          <p:cNvSpPr>
            <a:spLocks noChangeArrowheads="1"/>
          </p:cNvSpPr>
          <p:nvPr/>
        </p:nvSpPr>
        <p:spPr bwMode="auto">
          <a:xfrm>
            <a:off x="3276600" y="5610225"/>
            <a:ext cx="29511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0"/>
            <a:r>
              <a:rPr lang="he-IL" sz="2000" b="1">
                <a:solidFill>
                  <a:srgbClr val="2F2B20"/>
                </a:solidFill>
                <a:latin typeface="Calibri" pitchFamily="34" charset="0"/>
              </a:rPr>
              <a:t>רוצים לדעת עוד? לחצו 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  <a:hlinkClick r:id="rId4"/>
              </a:rPr>
              <a:t>כאן</a:t>
            </a:r>
            <a:endParaRPr lang="en-US" sz="2000" b="1">
              <a:solidFill>
                <a:srgbClr val="2F2B20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57200" y="553998"/>
            <a:ext cx="1243012" cy="1243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68" name="TextBox 15"/>
          <p:cNvSpPr txBox="1">
            <a:spLocks noChangeArrowheads="1"/>
          </p:cNvSpPr>
          <p:nvPr/>
        </p:nvSpPr>
        <p:spPr bwMode="auto">
          <a:xfrm>
            <a:off x="146050" y="6296025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למילון מושגים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2713" y="5597525"/>
            <a:ext cx="1066800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237019" y="5448091"/>
            <a:ext cx="959578" cy="839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0971" name="Group 24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40974" name="TextBox 36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0975" name="TextBox 38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0976" name="TextBox 39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0977" name="TextBox 40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0978" name="TextBox 41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0979" name="TextBox 42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0980" name="TextBox 45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0981" name="TextBox 46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pic>
        <p:nvPicPr>
          <p:cNvPr id="27" name="Picture 3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6200000">
            <a:off x="95461" y="5500041"/>
            <a:ext cx="1036654" cy="1036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73" name="TextBox 22"/>
          <p:cNvSpPr txBox="1">
            <a:spLocks noChangeArrowheads="1"/>
          </p:cNvSpPr>
          <p:nvPr/>
        </p:nvSpPr>
        <p:spPr bwMode="auto">
          <a:xfrm>
            <a:off x="8440738" y="1371600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</a:rPr>
              <a:t>י</a:t>
            </a:r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חידה</a:t>
            </a:r>
          </a:p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3</a:t>
            </a:r>
            <a:r>
              <a:rPr lang="he-IL" sz="1400" b="1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4"/>
          <p:cNvSpPr>
            <a:spLocks noChangeArrowheads="1"/>
          </p:cNvSpPr>
          <p:nvPr/>
        </p:nvSpPr>
        <p:spPr bwMode="auto">
          <a:xfrm>
            <a:off x="5754688" y="6537325"/>
            <a:ext cx="27892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ייעוץ: ד"ר ריקי תמיר</a:t>
            </a:r>
          </a:p>
        </p:txBody>
      </p:sp>
      <p:sp>
        <p:nvSpPr>
          <p:cNvPr id="43010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43011" name="Rectangle 9"/>
          <p:cNvSpPr>
            <a:spLocks noChangeArrowheads="1"/>
          </p:cNvSpPr>
          <p:nvPr/>
        </p:nvSpPr>
        <p:spPr bwMode="auto">
          <a:xfrm>
            <a:off x="457200" y="4648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Calibri" pitchFamily="34" charset="0"/>
              </a:rPr>
              <a:t>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4719" y="67018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" y="2209800"/>
            <a:ext cx="8337550" cy="26225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b="1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צירוף –</a:t>
            </a: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קבוצת מילים בעלת משמעות במשפט, שאינה יוצרת </a:t>
            </a: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משפט.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לדוגמה: </a:t>
            </a:r>
          </a:p>
          <a:p>
            <a:pPr marL="457200" indent="-4572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cs typeface="Guttman Yad-Brush" panose="02010401010101010101" pitchFamily="2" charset="-79"/>
              </a:rPr>
              <a:t>הפגישה החשובה</a:t>
            </a:r>
          </a:p>
          <a:p>
            <a:pPr marL="457200" indent="-4572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Tx/>
              <a:buAutoNum type="arabicPeriod"/>
              <a:defRPr/>
            </a:pP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שביל ישראל </a:t>
            </a:r>
            <a:endParaRPr lang="en-US" sz="2400" dirty="0">
              <a:solidFill>
                <a:srgbClr val="C00000"/>
              </a:solidFill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b="1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</a:t>
            </a:r>
            <a:endParaRPr lang="en-US" sz="1400" dirty="0">
              <a:solidFill>
                <a:srgbClr val="2F2B20"/>
              </a:solidFill>
              <a:latin typeface="+mn-lt"/>
              <a:ea typeface="Calibri"/>
              <a:cs typeface="Arial"/>
            </a:endParaRP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3122613" y="5314950"/>
            <a:ext cx="29511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rtl="0"/>
            <a:r>
              <a:rPr lang="he-IL" sz="2000" b="1">
                <a:solidFill>
                  <a:srgbClr val="2F2B20"/>
                </a:solidFill>
                <a:latin typeface="Calibri" pitchFamily="34" charset="0"/>
              </a:rPr>
              <a:t>רוצים לדעת עוד? לחצו 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  <a:hlinkClick r:id="rId4"/>
              </a:rPr>
              <a:t>כאן</a:t>
            </a:r>
            <a:endParaRPr lang="en-US" sz="2000" b="1">
              <a:solidFill>
                <a:srgbClr val="2F2B20"/>
              </a:solidFill>
              <a:latin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02268" y="725366"/>
            <a:ext cx="1243012" cy="1243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3016" name="TextBox 15"/>
          <p:cNvSpPr txBox="1">
            <a:spLocks noChangeArrowheads="1"/>
          </p:cNvSpPr>
          <p:nvPr/>
        </p:nvSpPr>
        <p:spPr bwMode="auto">
          <a:xfrm>
            <a:off x="146050" y="6296025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למילון מושגים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2713" y="5597525"/>
            <a:ext cx="1111250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251281" y="5145735"/>
            <a:ext cx="959578" cy="839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3019" name="Group 24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43022" name="TextBox 34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3023" name="TextBox 36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3024" name="TextBox 37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3025" name="TextBox 38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3026" name="TextBox 39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3027" name="TextBox 40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3028" name="TextBox 41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3029" name="TextBox 42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pic>
        <p:nvPicPr>
          <p:cNvPr id="23" name="Picture 3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6200000">
            <a:off x="95461" y="5500041"/>
            <a:ext cx="1036654" cy="1036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3021" name="TextBox 23"/>
          <p:cNvSpPr txBox="1">
            <a:spLocks noChangeArrowheads="1"/>
          </p:cNvSpPr>
          <p:nvPr/>
        </p:nvSpPr>
        <p:spPr bwMode="auto">
          <a:xfrm>
            <a:off x="8440738" y="1371600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יחידה</a:t>
            </a:r>
          </a:p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3</a:t>
            </a:r>
            <a:r>
              <a:rPr lang="he-IL" sz="1400" b="1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273203" y="1371601"/>
          <a:ext cx="70866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5641975" y="6569075"/>
            <a:ext cx="275113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 ייעוץ: ד"ר ריקי תמיר</a:t>
            </a:r>
          </a:p>
        </p:txBody>
      </p:sp>
      <p:grpSp>
        <p:nvGrpSpPr>
          <p:cNvPr id="45059" name="Group 7"/>
          <p:cNvGrpSpPr>
            <a:grpSpLocks/>
          </p:cNvGrpSpPr>
          <p:nvPr/>
        </p:nvGrpSpPr>
        <p:grpSpPr bwMode="auto">
          <a:xfrm>
            <a:off x="1130300" y="1905000"/>
            <a:ext cx="6305550" cy="4637088"/>
            <a:chOff x="1123556" y="1577778"/>
            <a:chExt cx="6305060" cy="4637374"/>
          </a:xfrm>
        </p:grpSpPr>
        <p:sp>
          <p:nvSpPr>
            <p:cNvPr id="45085" name="TextBox 5"/>
            <p:cNvSpPr txBox="1">
              <a:spLocks noChangeArrowheads="1"/>
            </p:cNvSpPr>
            <p:nvPr/>
          </p:nvSpPr>
          <p:spPr bwMode="auto">
            <a:xfrm>
              <a:off x="6047638" y="1839388"/>
              <a:ext cx="138097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2000" b="1">
                  <a:solidFill>
                    <a:srgbClr val="002060"/>
                  </a:solidFill>
                  <a:latin typeface="Calibri" pitchFamily="34" charset="0"/>
                </a:rPr>
                <a:t>יחידה 1</a:t>
              </a:r>
              <a:endParaRPr lang="en-US" sz="2000" b="1">
                <a:solidFill>
                  <a:srgbClr val="002060"/>
                </a:solidFill>
                <a:latin typeface="Calibri" pitchFamily="34" charset="0"/>
              </a:endParaRPr>
            </a:p>
          </p:txBody>
        </p:sp>
        <p:sp>
          <p:nvSpPr>
            <p:cNvPr id="45086" name="TextBox 15"/>
            <p:cNvSpPr txBox="1">
              <a:spLocks noChangeArrowheads="1"/>
            </p:cNvSpPr>
            <p:nvPr/>
          </p:nvSpPr>
          <p:spPr bwMode="auto">
            <a:xfrm>
              <a:off x="1945751" y="5815042"/>
              <a:ext cx="171061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2000" b="1">
                  <a:solidFill>
                    <a:srgbClr val="002060"/>
                  </a:solidFill>
                  <a:latin typeface="Calibri" pitchFamily="34" charset="0"/>
                </a:rPr>
                <a:t>יחידה 4</a:t>
              </a:r>
              <a:endParaRPr lang="en-US" sz="2000" b="1">
                <a:solidFill>
                  <a:srgbClr val="002060"/>
                </a:solidFill>
                <a:latin typeface="Calibri" pitchFamily="34" charset="0"/>
              </a:endParaRPr>
            </a:p>
          </p:txBody>
        </p:sp>
        <p:sp>
          <p:nvSpPr>
            <p:cNvPr id="45087" name="TextBox 16"/>
            <p:cNvSpPr txBox="1">
              <a:spLocks noChangeArrowheads="1"/>
            </p:cNvSpPr>
            <p:nvPr/>
          </p:nvSpPr>
          <p:spPr bwMode="auto">
            <a:xfrm flipH="1">
              <a:off x="1123556" y="4062652"/>
              <a:ext cx="120662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2000" b="1">
                  <a:solidFill>
                    <a:srgbClr val="002060"/>
                  </a:solidFill>
                  <a:latin typeface="Calibri" pitchFamily="34" charset="0"/>
                </a:rPr>
                <a:t>יחידה 5</a:t>
              </a:r>
              <a:endParaRPr lang="en-US" sz="2000" b="1">
                <a:solidFill>
                  <a:srgbClr val="002060"/>
                </a:solidFill>
                <a:latin typeface="Calibri" pitchFamily="34" charset="0"/>
              </a:endParaRPr>
            </a:p>
          </p:txBody>
        </p:sp>
        <p:sp>
          <p:nvSpPr>
            <p:cNvPr id="45088" name="TextBox 17"/>
            <p:cNvSpPr txBox="1">
              <a:spLocks noChangeArrowheads="1"/>
            </p:cNvSpPr>
            <p:nvPr/>
          </p:nvSpPr>
          <p:spPr bwMode="auto">
            <a:xfrm>
              <a:off x="1304468" y="2306287"/>
              <a:ext cx="121758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2000" b="1">
                  <a:solidFill>
                    <a:srgbClr val="002060"/>
                  </a:solidFill>
                  <a:latin typeface="Calibri" pitchFamily="34" charset="0"/>
                </a:rPr>
                <a:t>יחידה 6</a:t>
              </a:r>
              <a:endParaRPr lang="en-US" sz="2000" b="1">
                <a:solidFill>
                  <a:srgbClr val="002060"/>
                </a:solidFill>
                <a:latin typeface="Calibri" pitchFamily="34" charset="0"/>
              </a:endParaRPr>
            </a:p>
          </p:txBody>
        </p:sp>
        <p:sp>
          <p:nvSpPr>
            <p:cNvPr id="45089" name="TextBox 19"/>
            <p:cNvSpPr txBox="1">
              <a:spLocks noChangeArrowheads="1"/>
            </p:cNvSpPr>
            <p:nvPr/>
          </p:nvSpPr>
          <p:spPr bwMode="auto">
            <a:xfrm>
              <a:off x="3666878" y="1577778"/>
              <a:ext cx="89858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2000" b="1">
                  <a:solidFill>
                    <a:srgbClr val="002060"/>
                  </a:solidFill>
                  <a:latin typeface="Calibri" pitchFamily="34" charset="0"/>
                </a:rPr>
                <a:t>סיכום</a:t>
              </a:r>
              <a:endParaRPr lang="en-US" sz="2000" b="1">
                <a:solidFill>
                  <a:srgbClr val="002060"/>
                </a:solidFill>
                <a:latin typeface="Calibri" pitchFamily="34" charset="0"/>
              </a:endParaRPr>
            </a:p>
          </p:txBody>
        </p:sp>
      </p:grpSp>
      <p:sp>
        <p:nvSpPr>
          <p:cNvPr id="4" name="Rounded Rectangle 3"/>
          <p:cNvSpPr/>
          <p:nvPr/>
        </p:nvSpPr>
        <p:spPr>
          <a:xfrm>
            <a:off x="3302000" y="762000"/>
            <a:ext cx="1639888" cy="11176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400" b="1" dirty="0">
                <a:solidFill>
                  <a:srgbClr val="FFFFFF"/>
                </a:solidFill>
              </a:rPr>
              <a:t>נושא, נשוא: סיכום</a:t>
            </a:r>
            <a:endParaRPr lang="he-IL" sz="2400" b="1" dirty="0">
              <a:solidFill>
                <a:srgbClr val="FFFFFF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719763" y="982663"/>
            <a:ext cx="1958975" cy="109696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200" b="1" dirty="0">
                <a:solidFill>
                  <a:srgbClr val="FFFFFF"/>
                </a:solidFill>
              </a:rPr>
              <a:t>מילים, צירופים, משפטים</a:t>
            </a:r>
            <a:endParaRPr lang="he-IL" sz="2200" b="1" dirty="0">
              <a:solidFill>
                <a:srgbClr val="FFFFFF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327775" y="2851150"/>
            <a:ext cx="1814513" cy="15319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solidFill>
                  <a:srgbClr val="FFFFFF"/>
                </a:solidFill>
              </a:rPr>
              <a:t>יסודות המשפט: נושא, נשוא</a:t>
            </a:r>
            <a:endParaRPr lang="he-IL" sz="2000" b="1" dirty="0">
              <a:solidFill>
                <a:srgbClr val="FFFFFF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132388" y="4978400"/>
            <a:ext cx="1639887" cy="1117600"/>
          </a:xfrm>
          <a:prstGeom prst="roundRect">
            <a:avLst/>
          </a:prstGeom>
          <a:solidFill>
            <a:srgbClr val="FF0000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200" b="1" dirty="0">
                <a:solidFill>
                  <a:schemeClr val="bg1"/>
                </a:solidFill>
              </a:rPr>
              <a:t>סדר מילים במשפט</a:t>
            </a:r>
            <a:endParaRPr lang="he-IL" sz="22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022475" y="5029200"/>
            <a:ext cx="1639888" cy="11176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solidFill>
                  <a:srgbClr val="FFFFFF"/>
                </a:solidFill>
              </a:rPr>
              <a:t>ההתאם הדקדוקי בין הנושא לנשוא </a:t>
            </a:r>
            <a:endParaRPr lang="he-IL" sz="2000" b="1" dirty="0">
              <a:solidFill>
                <a:srgbClr val="FFFFFF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925513" y="3257550"/>
            <a:ext cx="1639887" cy="11176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200" b="1" dirty="0">
                <a:solidFill>
                  <a:schemeClr val="bg1"/>
                </a:solidFill>
              </a:rPr>
              <a:t>הנשוא לסוגיו</a:t>
            </a:r>
            <a:endParaRPr lang="he-IL" sz="2200" b="1" dirty="0">
              <a:solidFill>
                <a:schemeClr val="bg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104900" y="1520825"/>
            <a:ext cx="1639888" cy="111760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200" b="1" dirty="0">
                <a:solidFill>
                  <a:schemeClr val="bg1"/>
                </a:solidFill>
              </a:rPr>
              <a:t>הנושא לסוגיו</a:t>
            </a:r>
            <a:endParaRPr lang="he-IL" sz="2200" b="1" dirty="0">
              <a:solidFill>
                <a:schemeClr val="bg1"/>
              </a:solidFill>
            </a:endParaRPr>
          </a:p>
        </p:txBody>
      </p:sp>
      <p:sp>
        <p:nvSpPr>
          <p:cNvPr id="45067" name="TextBox 33"/>
          <p:cNvSpPr txBox="1">
            <a:spLocks noChangeArrowheads="1"/>
          </p:cNvSpPr>
          <p:nvPr/>
        </p:nvSpPr>
        <p:spPr bwMode="auto">
          <a:xfrm>
            <a:off x="1143000" y="6338888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הראשי 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12713" y="5597525"/>
            <a:ext cx="1812925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069" name="TextBox 22"/>
          <p:cNvSpPr txBox="1">
            <a:spLocks noChangeArrowheads="1"/>
          </p:cNvSpPr>
          <p:nvPr/>
        </p:nvSpPr>
        <p:spPr bwMode="auto">
          <a:xfrm>
            <a:off x="158750" y="6307138"/>
            <a:ext cx="9064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2" name="תמונה 25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7265" y="55305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5071" name="TextBox 38"/>
          <p:cNvSpPr txBox="1">
            <a:spLocks noChangeArrowheads="1"/>
          </p:cNvSpPr>
          <p:nvPr/>
        </p:nvSpPr>
        <p:spPr bwMode="auto">
          <a:xfrm>
            <a:off x="6543675" y="4383088"/>
            <a:ext cx="138112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2000" b="1">
                <a:solidFill>
                  <a:srgbClr val="002060"/>
                </a:solidFill>
                <a:latin typeface="Calibri" pitchFamily="34" charset="0"/>
              </a:rPr>
              <a:t>יחידה 2</a:t>
            </a:r>
            <a:endParaRPr lang="en-US" sz="2000" b="1">
              <a:solidFill>
                <a:srgbClr val="002060"/>
              </a:solidFill>
              <a:latin typeface="Calibri" pitchFamily="34" charset="0"/>
            </a:endParaRPr>
          </a:p>
        </p:txBody>
      </p:sp>
      <p:grpSp>
        <p:nvGrpSpPr>
          <p:cNvPr id="45072" name="Group 3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45076" name="TextBox 39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5077" name="TextBox 40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יחידה</a:t>
              </a:r>
            </a:p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3</a:t>
              </a:r>
              <a:r>
                <a:rPr lang="he-IL" sz="1400" b="1">
                  <a:solidFill>
                    <a:schemeClr val="bg1"/>
                  </a:solidFill>
                  <a:latin typeface="Calibri" pitchFamily="34" charset="0"/>
                </a:rPr>
                <a:t>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5078" name="TextBox 41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5079" name="TextBox 42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5080" name="TextBox 53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5081" name="TextBox 54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5082" name="TextBox 55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5083" name="TextBox 56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5084" name="TextBox 57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7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45073" name="TextBox 58"/>
          <p:cNvSpPr txBox="1">
            <a:spLocks noChangeArrowheads="1"/>
          </p:cNvSpPr>
          <p:nvPr/>
        </p:nvSpPr>
        <p:spPr bwMode="auto">
          <a:xfrm>
            <a:off x="5132388" y="6203950"/>
            <a:ext cx="1566862" cy="400050"/>
          </a:xfrm>
          <a:prstGeom prst="rect">
            <a:avLst/>
          </a:prstGeom>
          <a:blipFill dpi="0" rotWithShape="1">
            <a:blip r:embed="rId18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2000" b="1">
                <a:solidFill>
                  <a:srgbClr val="002060"/>
                </a:solidFill>
                <a:latin typeface="Calibri" pitchFamily="34" charset="0"/>
              </a:rPr>
              <a:t>יחידה 3</a:t>
            </a:r>
            <a:endParaRPr lang="en-US" sz="2000" b="1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38" name="Picture 15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009339" y="5581339"/>
            <a:ext cx="895661" cy="8956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מלבן 4"/>
          <p:cNvSpPr/>
          <p:nvPr/>
        </p:nvSpPr>
        <p:spPr>
          <a:xfrm>
            <a:off x="1905000" y="15875"/>
            <a:ext cx="4638675" cy="492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he-IL" sz="1000" b="1" dirty="0">
              <a:solidFill>
                <a:srgbClr val="0033CC"/>
              </a:solidFill>
            </a:endParaRPr>
          </a:p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000" b="1" dirty="0">
                <a:solidFill>
                  <a:srgbClr val="0033CC"/>
                </a:solidFill>
              </a:rPr>
              <a:t>משרד החינוך</a:t>
            </a:r>
          </a:p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000" b="1" dirty="0">
                <a:solidFill>
                  <a:srgbClr val="0033CC"/>
                </a:solidFill>
              </a:rPr>
              <a:t>אגף </a:t>
            </a:r>
            <a:r>
              <a:rPr lang="he-IL" sz="1000" b="1" dirty="0">
                <a:solidFill>
                  <a:srgbClr val="0033CC"/>
                </a:solidFill>
              </a:rPr>
              <a:t>שפות</a:t>
            </a:r>
          </a:p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000" b="1" dirty="0">
                <a:solidFill>
                  <a:srgbClr val="0033CC"/>
                </a:solidFill>
              </a:rPr>
              <a:t>הפיקוח על הוראת העברית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4"/>
          <p:cNvSpPr>
            <a:spLocks noChangeArrowheads="1"/>
          </p:cNvSpPr>
          <p:nvPr/>
        </p:nvSpPr>
        <p:spPr bwMode="auto">
          <a:xfrm>
            <a:off x="5754688" y="6537325"/>
            <a:ext cx="27114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47106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838200" y="1981200"/>
          <a:ext cx="7165643" cy="4195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7108" name="TextBox 8"/>
          <p:cNvSpPr txBox="1">
            <a:spLocks noChangeArrowheads="1"/>
          </p:cNvSpPr>
          <p:nvPr/>
        </p:nvSpPr>
        <p:spPr bwMode="auto">
          <a:xfrm>
            <a:off x="7877175" y="639763"/>
            <a:ext cx="45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he-IL" b="1">
                <a:latin typeface="Calibri" pitchFamily="34" charset="0"/>
              </a:rPr>
              <a:t>3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5" name="6-Point Star 14"/>
          <p:cNvSpPr/>
          <p:nvPr/>
        </p:nvSpPr>
        <p:spPr>
          <a:xfrm>
            <a:off x="6553200" y="74613"/>
            <a:ext cx="1524000" cy="1450975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b="1" dirty="0">
                <a:solidFill>
                  <a:schemeClr val="bg1"/>
                </a:solidFill>
              </a:rPr>
              <a:t>סדר מילים במשפט</a:t>
            </a:r>
            <a:endParaRPr lang="he-IL" sz="1600" b="1" dirty="0">
              <a:solidFill>
                <a:schemeClr val="bg1"/>
              </a:solidFill>
            </a:endParaRPr>
          </a:p>
        </p:txBody>
      </p:sp>
      <p:grpSp>
        <p:nvGrpSpPr>
          <p:cNvPr id="47110" name="Group 1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47113" name="TextBox 17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7114" name="TextBox 19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7115" name="TextBox 20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7116" name="TextBox 21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7117" name="TextBox 22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7118" name="TextBox 30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7119" name="TextBox 31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7120" name="TextBox 32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47111" name="TextBox 23"/>
          <p:cNvSpPr txBox="1">
            <a:spLocks noChangeArrowheads="1"/>
          </p:cNvSpPr>
          <p:nvPr/>
        </p:nvSpPr>
        <p:spPr bwMode="auto">
          <a:xfrm>
            <a:off x="8440738" y="1371600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יחידה</a:t>
            </a:r>
          </a:p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3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" name="מלבן 2"/>
          <p:cNvSpPr/>
          <p:nvPr/>
        </p:nvSpPr>
        <p:spPr>
          <a:xfrm>
            <a:off x="381000" y="640179"/>
            <a:ext cx="6477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spc="50" dirty="0">
                <a:ln w="11430">
                  <a:solidFill>
                    <a:srgbClr val="D2CB6C">
                      <a:lumMod val="50000"/>
                    </a:srgbClr>
                  </a:solidFill>
                </a:ln>
                <a:gradFill>
                  <a:gsLst>
                    <a:gs pos="25000">
                      <a:srgbClr val="9CBEBD">
                        <a:satMod val="155000"/>
                      </a:srgbClr>
                    </a:gs>
                    <a:gs pos="100000">
                      <a:srgbClr val="9CBEB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לומדים על סדר מילים ומתחברים לסין</a:t>
            </a:r>
            <a:endParaRPr lang="en-US" sz="2800" b="1" spc="50" dirty="0">
              <a:ln w="11430">
                <a:solidFill>
                  <a:srgbClr val="D2CB6C">
                    <a:lumMod val="50000"/>
                  </a:srgbClr>
                </a:solidFill>
              </a:ln>
              <a:gradFill>
                <a:gsLst>
                  <a:gs pos="25000">
                    <a:srgbClr val="9CBEBD">
                      <a:satMod val="155000"/>
                    </a:srgbClr>
                  </a:gs>
                  <a:gs pos="100000">
                    <a:srgbClr val="9CBEB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49154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49238" y="132278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מה </a:t>
            </a: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נלמד</a:t>
            </a: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?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001190" y="2795892"/>
            <a:ext cx="410155" cy="410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019771" y="3368552"/>
            <a:ext cx="410155" cy="410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039290" y="3914411"/>
            <a:ext cx="410155" cy="410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9159" name="Rectangle 1"/>
          <p:cNvSpPr>
            <a:spLocks noChangeArrowheads="1"/>
          </p:cNvSpPr>
          <p:nvPr/>
        </p:nvSpPr>
        <p:spPr bwMode="auto">
          <a:xfrm>
            <a:off x="-58738" y="3865563"/>
            <a:ext cx="79200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400" b="1">
                <a:latin typeface="Calibri" pitchFamily="34" charset="0"/>
              </a:rPr>
              <a:t>נבין שלחלופות השונות בסדר המילים יש תפקידים שונים מבחינה תקשורתית. </a:t>
            </a:r>
          </a:p>
        </p:txBody>
      </p:sp>
      <p:sp>
        <p:nvSpPr>
          <p:cNvPr id="49160" name="Rectangle 2"/>
          <p:cNvSpPr>
            <a:spLocks noChangeArrowheads="1"/>
          </p:cNvSpPr>
          <p:nvPr/>
        </p:nvSpPr>
        <p:spPr bwMode="auto">
          <a:xfrm>
            <a:off x="3925888" y="2722563"/>
            <a:ext cx="4022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2400" b="1">
                <a:latin typeface="Calibri" pitchFamily="34" charset="0"/>
              </a:rPr>
              <a:t>נלמד על סדר המילים במשפט. </a:t>
            </a:r>
          </a:p>
        </p:txBody>
      </p:sp>
      <p:sp>
        <p:nvSpPr>
          <p:cNvPr id="49161" name="Rectangle 9"/>
          <p:cNvSpPr>
            <a:spLocks noChangeArrowheads="1"/>
          </p:cNvSpPr>
          <p:nvPr/>
        </p:nvSpPr>
        <p:spPr bwMode="auto">
          <a:xfrm>
            <a:off x="1311275" y="3284538"/>
            <a:ext cx="6613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400" b="1">
                <a:solidFill>
                  <a:srgbClr val="2F2B20"/>
                </a:solidFill>
                <a:latin typeface="Calibri" pitchFamily="34" charset="0"/>
              </a:rPr>
              <a:t> נבין שאפשר לנסח משפט בסדרי מילים שונים.</a:t>
            </a:r>
            <a:endParaRPr lang="he-IL" sz="2400" b="1">
              <a:latin typeface="Calibri" pitchFamily="34" charset="0"/>
            </a:endParaRPr>
          </a:p>
        </p:txBody>
      </p:sp>
      <p:sp>
        <p:nvSpPr>
          <p:cNvPr id="20" name="6-Point Star 19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grpSp>
        <p:nvGrpSpPr>
          <p:cNvPr id="49163" name="Group 18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49170" name="TextBox 20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71" name="TextBox 22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72" name="TextBox 23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73" name="TextBox 24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74" name="TextBox 25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75" name="TextBox 26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76" name="TextBox 27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9177" name="TextBox 28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49164" name="TextBox 29"/>
          <p:cNvSpPr txBox="1">
            <a:spLocks noChangeArrowheads="1"/>
          </p:cNvSpPr>
          <p:nvPr/>
        </p:nvSpPr>
        <p:spPr bwMode="auto">
          <a:xfrm>
            <a:off x="152400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לעמוד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12713" y="5597525"/>
            <a:ext cx="167163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2" name="תמונה 2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572278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76201" y="5550605"/>
            <a:ext cx="898132" cy="8981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9168" name="TextBox 33"/>
          <p:cNvSpPr txBox="1">
            <a:spLocks noChangeArrowheads="1"/>
          </p:cNvSpPr>
          <p:nvPr/>
        </p:nvSpPr>
        <p:spPr bwMode="auto">
          <a:xfrm>
            <a:off x="838200" y="6337300"/>
            <a:ext cx="906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49169" name="TextBox 34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3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51202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93788" y="1477963"/>
            <a:ext cx="6907212" cy="46624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b="1" dirty="0">
                <a:latin typeface="+mn-lt"/>
                <a:ea typeface="Calibri"/>
                <a:cs typeface="+mn-cs"/>
              </a:rPr>
              <a:t>בעברית סדר המילים די חופשי. אפשר </a:t>
            </a:r>
            <a:r>
              <a:rPr lang="he-IL" b="1" dirty="0">
                <a:latin typeface="+mn-lt"/>
                <a:ea typeface="Calibri"/>
                <a:cs typeface="+mn-cs"/>
              </a:rPr>
              <a:t>לנסח אותו </a:t>
            </a:r>
            <a:r>
              <a:rPr lang="he-IL" b="1" dirty="0">
                <a:latin typeface="+mn-lt"/>
                <a:ea typeface="Calibri"/>
                <a:cs typeface="+mn-cs"/>
              </a:rPr>
              <a:t>משפט בסדרי מילים </a:t>
            </a:r>
            <a:r>
              <a:rPr lang="he-IL" b="1" dirty="0">
                <a:latin typeface="+mn-lt"/>
                <a:ea typeface="Calibri"/>
                <a:cs typeface="+mn-cs"/>
              </a:rPr>
              <a:t>שונים, המבטאים </a:t>
            </a:r>
            <a:r>
              <a:rPr lang="he-IL" b="1" dirty="0">
                <a:latin typeface="+mn-lt"/>
                <a:ea typeface="Calibri"/>
                <a:cs typeface="+mn-cs"/>
              </a:rPr>
              <a:t>גוונים שונים של משמעות. </a:t>
            </a:r>
            <a:endParaRPr lang="en-US" dirty="0">
              <a:latin typeface="+mn-lt"/>
              <a:ea typeface="Calibri"/>
              <a:cs typeface="Arial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b="1" dirty="0">
                <a:solidFill>
                  <a:srgbClr val="C00000"/>
                </a:solidFill>
                <a:latin typeface="+mn-lt"/>
                <a:ea typeface="Calibri"/>
                <a:cs typeface="+mn-cs"/>
                <a:hlinkClick r:id="rId3" action="ppaction://hlinksldjump"/>
              </a:rPr>
              <a:t>              רוצים דוגמה</a:t>
            </a:r>
            <a:r>
              <a:rPr lang="he-IL" b="1" dirty="0">
                <a:solidFill>
                  <a:srgbClr val="C00000"/>
                </a:solidFill>
                <a:latin typeface="+mn-lt"/>
                <a:ea typeface="Calibri"/>
                <a:cs typeface="+mn-cs"/>
                <a:hlinkClick r:id="rId3" action="ppaction://hlinksldjump"/>
              </a:rPr>
              <a:t>?</a:t>
            </a:r>
            <a:endParaRPr lang="en-US" dirty="0">
              <a:latin typeface="+mn-lt"/>
              <a:ea typeface="Calibri"/>
              <a:cs typeface="Arial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he-IL" b="1" dirty="0"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b="1" dirty="0">
                <a:latin typeface="+mn-lt"/>
                <a:ea typeface="Calibri"/>
                <a:cs typeface="+mn-cs"/>
              </a:rPr>
              <a:t>בעברית </a:t>
            </a:r>
            <a:r>
              <a:rPr lang="he-IL" b="1" dirty="0">
                <a:latin typeface="+mn-lt"/>
                <a:ea typeface="Calibri"/>
                <a:cs typeface="+mn-cs"/>
              </a:rPr>
              <a:t>יש שני סדרי מילים </a:t>
            </a:r>
            <a:r>
              <a:rPr lang="he-IL" b="1" dirty="0">
                <a:latin typeface="+mn-lt"/>
                <a:ea typeface="Calibri"/>
                <a:cs typeface="+mn-cs"/>
              </a:rPr>
              <a:t>בסיסיים.  </a:t>
            </a:r>
            <a:endParaRPr lang="en-US" dirty="0">
              <a:latin typeface="+mn-lt"/>
              <a:ea typeface="Calibri"/>
              <a:cs typeface="Arial"/>
            </a:endParaRPr>
          </a:p>
          <a:p>
            <a:pPr marL="342900" indent="-342900"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he-IL" b="1" dirty="0">
                <a:latin typeface="+mn-lt"/>
                <a:ea typeface="Calibri"/>
                <a:cs typeface="+mn-cs"/>
              </a:rPr>
              <a:t>נושא ואח"כ </a:t>
            </a:r>
            <a:r>
              <a:rPr lang="he-IL" b="1" dirty="0">
                <a:latin typeface="+mn-lt"/>
                <a:ea typeface="Calibri"/>
                <a:cs typeface="+mn-cs"/>
              </a:rPr>
              <a:t>פועל (נשוא), זה הסדר הרגיל. </a:t>
            </a:r>
            <a:r>
              <a:rPr lang="he-IL" b="1" dirty="0">
                <a:latin typeface="+mn-lt"/>
                <a:ea typeface="Calibri"/>
                <a:cs typeface="+mn-cs"/>
              </a:rPr>
              <a:t>דוברים נוטים למקם את המידע המוכר יחסית בתחילת המשפט ואת המידע החדש קרוב לסופו. </a:t>
            </a:r>
            <a:endParaRPr lang="en-US" dirty="0">
              <a:latin typeface="+mn-lt"/>
              <a:ea typeface="Calibri"/>
              <a:cs typeface="Arial"/>
            </a:endParaRPr>
          </a:p>
          <a:p>
            <a:pPr marL="342900" indent="-342900" algn="just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  <a:defRPr/>
            </a:pPr>
            <a:r>
              <a:rPr lang="he-IL" b="1" dirty="0">
                <a:latin typeface="+mn-lt"/>
                <a:ea typeface="Calibri"/>
                <a:cs typeface="+mn-cs"/>
              </a:rPr>
              <a:t>פועל (נשוא) ואחר כך נושא. זה סדר מילים מיוחד יותר.  </a:t>
            </a:r>
            <a:endParaRPr lang="en-US" dirty="0">
              <a:latin typeface="+mn-lt"/>
              <a:ea typeface="Calibri"/>
              <a:cs typeface="Arial"/>
            </a:endParaRPr>
          </a:p>
          <a:p>
            <a:pPr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solidFill>
                  <a:srgbClr val="2F2B20"/>
                </a:solidFill>
                <a:latin typeface="+mn-lt"/>
                <a:cs typeface="+mn-cs"/>
              </a:rPr>
              <a:t>   </a:t>
            </a:r>
            <a:endParaRPr lang="he-IL" sz="2000" b="1" dirty="0">
              <a:solidFill>
                <a:srgbClr val="2F2B20"/>
              </a:solidFill>
              <a:latin typeface="+mn-lt"/>
              <a:cs typeface="+mn-cs"/>
            </a:endParaRPr>
          </a:p>
          <a:p>
            <a:pPr marL="2286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b="1" dirty="0">
                <a:solidFill>
                  <a:srgbClr val="C00000"/>
                </a:solidFill>
                <a:latin typeface="+mn-lt"/>
                <a:ea typeface="Calibri"/>
                <a:cs typeface="+mn-cs"/>
                <a:hlinkClick r:id="rId4" action="ppaction://hlinksldjump"/>
              </a:rPr>
              <a:t>      רוצים דוגמה?</a:t>
            </a:r>
            <a:endParaRPr lang="he-IL" b="1" dirty="0">
              <a:solidFill>
                <a:srgbClr val="C00000"/>
              </a:solidFill>
              <a:latin typeface="+mn-lt"/>
              <a:ea typeface="Calibri"/>
              <a:cs typeface="+mn-cs"/>
            </a:endParaRPr>
          </a:p>
          <a:p>
            <a:pPr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b="1" dirty="0">
                <a:solidFill>
                  <a:srgbClr val="2F2B20"/>
                </a:solidFill>
                <a:latin typeface="+mn-lt"/>
                <a:cs typeface="+mn-cs"/>
              </a:rPr>
              <a:t>שינוי </a:t>
            </a:r>
            <a:r>
              <a:rPr lang="he-IL" b="1" dirty="0">
                <a:solidFill>
                  <a:srgbClr val="2F2B20"/>
                </a:solidFill>
                <a:latin typeface="+mn-lt"/>
                <a:cs typeface="+mn-cs"/>
              </a:rPr>
              <a:t>הסדר מאפשר למקד את תשומת הלב במקום אחר במשפט</a:t>
            </a:r>
            <a:r>
              <a:rPr lang="he-IL" sz="2000" b="1" dirty="0">
                <a:solidFill>
                  <a:srgbClr val="2F2B20"/>
                </a:solidFill>
                <a:latin typeface="+mn-lt"/>
                <a:cs typeface="+mn-cs"/>
              </a:rPr>
              <a:t>.</a:t>
            </a:r>
          </a:p>
          <a:p>
            <a:pPr marL="2286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dirty="0">
              <a:latin typeface="+mn-lt"/>
              <a:ea typeface="Calibri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95551" y="622671"/>
            <a:ext cx="3048000" cy="646331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לומדים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6" name="6-Point Star 15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grpSp>
        <p:nvGrpSpPr>
          <p:cNvPr id="51206" name="Group 12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51215" name="TextBox 16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1216" name="TextBox 18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1217" name="TextBox 19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1218" name="TextBox 20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1219" name="TextBox 21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1220" name="TextBox 22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1221" name="TextBox 23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1222" name="TextBox 24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51207" name="TextBox 25"/>
          <p:cNvSpPr txBox="1">
            <a:spLocks noChangeArrowheads="1"/>
          </p:cNvSpPr>
          <p:nvPr/>
        </p:nvSpPr>
        <p:spPr bwMode="auto">
          <a:xfrm>
            <a:off x="152400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לעמוד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2713" y="5597525"/>
            <a:ext cx="167163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8" name="תמונה 25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572278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8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76201" y="5550605"/>
            <a:ext cx="898132" cy="8981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1" name="TextBox 29"/>
          <p:cNvSpPr txBox="1">
            <a:spLocks noChangeArrowheads="1"/>
          </p:cNvSpPr>
          <p:nvPr/>
        </p:nvSpPr>
        <p:spPr bwMode="auto">
          <a:xfrm>
            <a:off x="838200" y="6337300"/>
            <a:ext cx="906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075583" y="2175604"/>
            <a:ext cx="765890" cy="874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235110" y="4555866"/>
            <a:ext cx="765890" cy="874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4" name="TextBox 32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4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מציין מיקום של כותרת תחתונה 2"/>
          <p:cNvSpPr>
            <a:spLocks noGrp="1"/>
          </p:cNvSpPr>
          <p:nvPr>
            <p:ph type="ftr" sz="quarter" idx="11"/>
          </p:nvPr>
        </p:nvSpPr>
        <p:spPr bwMode="auto">
          <a:xfrm>
            <a:off x="5087938" y="6492875"/>
            <a:ext cx="3316287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e-IL" sz="1100" b="1" smtClean="0">
                <a:solidFill>
                  <a:srgbClr val="002060"/>
                </a:solidFill>
              </a:rPr>
              <a:t>פיתוח: ד"ר טלי קסלמן,  ייעוץ: ד"ר ריקי תמיר</a:t>
            </a:r>
          </a:p>
        </p:txBody>
      </p:sp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2892425" y="-6350"/>
            <a:ext cx="2582863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35391" y="378529"/>
            <a:ext cx="4650856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4400" b="1" kern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  <a:ea typeface="+mj-ea"/>
                <a:cs typeface="Times New Roman"/>
              </a:rPr>
              <a:t>דף ראשי</a:t>
            </a:r>
            <a:endParaRPr lang="en-US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blipFill>
                <a:blip r:embed="rId3"/>
                <a:tile tx="0" ty="0" sx="100000" sy="100000" flip="none" algn="tl"/>
              </a:blip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n-lt"/>
              <a:cs typeface="+mn-cs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3623302" y="2054225"/>
            <a:ext cx="2226550" cy="0"/>
          </a:xfrm>
          <a:prstGeom prst="line">
            <a:avLst/>
          </a:prstGeom>
          <a:ln w="38100">
            <a:solidFill>
              <a:srgbClr val="00B0F0"/>
            </a:solidFill>
            <a:headEnd type="diamond" w="med" len="med"/>
            <a:tailEnd type="diamond" w="med" len="me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1819608" y="3054350"/>
            <a:ext cx="3135128" cy="0"/>
          </a:xfrm>
          <a:prstGeom prst="line">
            <a:avLst/>
          </a:prstGeom>
          <a:ln w="38100">
            <a:solidFill>
              <a:srgbClr val="00B0F0"/>
            </a:solidFill>
            <a:headEnd type="diamond" w="med" len="med"/>
            <a:tailEnd type="diamond" w="med" len="me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844366" y="3529013"/>
            <a:ext cx="3028857" cy="0"/>
          </a:xfrm>
          <a:prstGeom prst="line">
            <a:avLst/>
          </a:prstGeom>
          <a:ln w="38100">
            <a:solidFill>
              <a:srgbClr val="00B0F0"/>
            </a:solidFill>
            <a:headEnd type="diamond" w="med" len="med"/>
            <a:tailEnd type="diamond" w="med" len="me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3509624" y="4621213"/>
            <a:ext cx="2453907" cy="0"/>
          </a:xfrm>
          <a:prstGeom prst="line">
            <a:avLst/>
          </a:prstGeom>
          <a:ln w="38100">
            <a:solidFill>
              <a:srgbClr val="00B0F0"/>
            </a:solidFill>
            <a:headEnd type="diamond" w="med" len="med"/>
            <a:tailEnd type="diamond" w="med" len="med"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392" name="Group 43"/>
          <p:cNvGrpSpPr>
            <a:grpSpLocks/>
          </p:cNvGrpSpPr>
          <p:nvPr/>
        </p:nvGrpSpPr>
        <p:grpSpPr bwMode="auto">
          <a:xfrm>
            <a:off x="4783138" y="1931988"/>
            <a:ext cx="3502025" cy="3240087"/>
            <a:chOff x="4804618" y="2153178"/>
            <a:chExt cx="3501182" cy="3239534"/>
          </a:xfrm>
        </p:grpSpPr>
        <p:sp>
          <p:nvSpPr>
            <p:cNvPr id="6" name="Flowchart: Connector 5"/>
            <p:cNvSpPr/>
            <p:nvPr/>
          </p:nvSpPr>
          <p:spPr>
            <a:xfrm>
              <a:off x="4804618" y="2153178"/>
              <a:ext cx="3501182" cy="3239534"/>
            </a:xfrm>
            <a:prstGeom prst="flowChartConnector">
              <a:avLst/>
            </a:prstGeom>
            <a:blipFill>
              <a:blip r:embed="rId4"/>
              <a:tile tx="0" ty="0" sx="100000" sy="100000" flip="none" algn="tl"/>
            </a:blipFill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565707" y="2498467"/>
              <a:ext cx="1757077" cy="2308324"/>
            </a:xfrm>
            <a:prstGeom prst="rect">
              <a:avLst/>
            </a:prstGeom>
            <a:no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44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5" action="ppaction://hlinksldjump"/>
                </a:rPr>
                <a:t>נושא </a:t>
              </a: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44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5" action="ppaction://hlinksldjump"/>
                </a:rPr>
                <a:t>ונשוא</a:t>
              </a: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8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5" action="ppaction://hlinksldjump"/>
                </a:rPr>
                <a:t>יחידה </a:t>
              </a:r>
              <a:endParaRPr lang="en-US" sz="2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  <a:hlinkClick r:id="rId5" action="ppaction://hlinksldjump"/>
              </a:endParaRP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8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5" action="ppaction://hlinksldjump"/>
                </a:rPr>
                <a:t>3</a:t>
              </a:r>
              <a:endParaRPr lang="en-US" sz="2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  <a:hlinkClick r:id="rId5" action="ppaction://hlinksldjump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153311" y="1171545"/>
            <a:ext cx="1476703" cy="1391959"/>
            <a:chOff x="2182127" y="1147970"/>
            <a:chExt cx="1476703" cy="1391959"/>
          </a:xfrm>
          <a:blipFill>
            <a:blip r:embed="rId6"/>
            <a:tile tx="0" ty="0" sx="100000" sy="100000" flip="none" algn="tl"/>
          </a:blipFill>
        </p:grpSpPr>
        <p:sp>
          <p:nvSpPr>
            <p:cNvPr id="19" name="Folded Corner 18"/>
            <p:cNvSpPr/>
            <p:nvPr/>
          </p:nvSpPr>
          <p:spPr>
            <a:xfrm>
              <a:off x="2211030" y="1147970"/>
              <a:ext cx="1447800" cy="1234879"/>
            </a:xfrm>
            <a:prstGeom prst="foldedCorner">
              <a:avLst/>
            </a:prstGeom>
            <a:grpFill/>
            <a:effectLst>
              <a:glow rad="101600">
                <a:schemeClr val="accent5">
                  <a:satMod val="175000"/>
                  <a:alpha val="40000"/>
                </a:schemeClr>
              </a:glow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182127" y="1278045"/>
              <a:ext cx="1473616" cy="1261884"/>
            </a:xfrm>
            <a:prstGeom prst="rect">
              <a:avLst/>
            </a:prstGeom>
            <a:grpFill/>
          </p:spPr>
          <p:txBody>
            <a:bodyPr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400" b="1" spc="50" dirty="0">
                  <a:ln w="11430"/>
                  <a:solidFill>
                    <a:srgbClr val="0033CC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7" action="ppaction://hlinksldjump"/>
                </a:rPr>
                <a:t>על מארז </a:t>
              </a: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400" b="1" spc="50" dirty="0">
                  <a:ln w="11430"/>
                  <a:solidFill>
                    <a:srgbClr val="0033CC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7" action="ppaction://hlinksldjump"/>
                </a:rPr>
                <a:t>הלימוד</a:t>
              </a:r>
              <a:endParaRPr lang="he-IL" sz="2400" b="1" spc="50" dirty="0">
                <a:ln w="11430"/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  <a:hlinkClick r:id="rId8" action="ppaction://hlinksldjump"/>
              </a:endParaRP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he-IL" sz="2800" b="1" spc="50" dirty="0">
                <a:ln w="11430"/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  <a:hlinkClick r:id="rId8" action="ppaction://hlinksldjump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83630" y="2153177"/>
            <a:ext cx="1447800" cy="1234879"/>
            <a:chOff x="653532" y="1908987"/>
            <a:chExt cx="1447800" cy="1234879"/>
          </a:xfrm>
          <a:blipFill>
            <a:blip r:embed="rId9"/>
            <a:tile tx="0" ty="0" sx="100000" sy="100000" flip="none" algn="tl"/>
          </a:blipFill>
        </p:grpSpPr>
        <p:sp>
          <p:nvSpPr>
            <p:cNvPr id="30" name="Folded Corner 29"/>
            <p:cNvSpPr/>
            <p:nvPr/>
          </p:nvSpPr>
          <p:spPr>
            <a:xfrm>
              <a:off x="653532" y="1908987"/>
              <a:ext cx="1447800" cy="1234879"/>
            </a:xfrm>
            <a:prstGeom prst="foldedCorner">
              <a:avLst/>
            </a:prstGeom>
            <a:grpFill/>
            <a:effectLst>
              <a:glow rad="101600">
                <a:schemeClr val="accent5">
                  <a:satMod val="175000"/>
                  <a:alpha val="40000"/>
                </a:schemeClr>
              </a:glow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711208" y="2049372"/>
              <a:ext cx="1390124" cy="954107"/>
            </a:xfrm>
            <a:prstGeom prst="rect">
              <a:avLst/>
            </a:prstGeom>
            <a:grp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800" b="1" spc="50" dirty="0">
                  <a:ln w="11430"/>
                  <a:solidFill>
                    <a:srgbClr val="0070C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10" action="ppaction://hlinksldjump"/>
                </a:rPr>
                <a:t>מילון </a:t>
              </a: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800" b="1" spc="50" dirty="0">
                  <a:ln w="11430"/>
                  <a:solidFill>
                    <a:srgbClr val="0070C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10" action="ppaction://hlinksldjump"/>
                </a:rPr>
                <a:t>מושגים </a:t>
              </a:r>
              <a:endParaRPr lang="en-US" sz="28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71808" y="3658837"/>
            <a:ext cx="1447800" cy="1234879"/>
            <a:chOff x="653532" y="3281413"/>
            <a:chExt cx="1447800" cy="1234879"/>
          </a:xfrm>
          <a:blipFill>
            <a:blip r:embed="rId11"/>
            <a:tile tx="0" ty="0" sx="100000" sy="100000" flip="none" algn="tl"/>
          </a:blipFill>
        </p:grpSpPr>
        <p:sp>
          <p:nvSpPr>
            <p:cNvPr id="31" name="Folded Corner 30"/>
            <p:cNvSpPr/>
            <p:nvPr/>
          </p:nvSpPr>
          <p:spPr>
            <a:xfrm>
              <a:off x="653532" y="3281413"/>
              <a:ext cx="1447800" cy="1234879"/>
            </a:xfrm>
            <a:prstGeom prst="foldedCorner">
              <a:avLst/>
            </a:prstGeom>
            <a:grpFill/>
            <a:effectLst>
              <a:glow rad="101600">
                <a:schemeClr val="accent5">
                  <a:satMod val="175000"/>
                  <a:alpha val="40000"/>
                </a:schemeClr>
              </a:glow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232202" y="3421798"/>
              <a:ext cx="290464" cy="523220"/>
            </a:xfrm>
            <a:prstGeom prst="rect">
              <a:avLst/>
            </a:prstGeom>
            <a:grp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800" b="1" spc="50" dirty="0">
                  <a:ln w="11430"/>
                  <a:solidFill>
                    <a:srgbClr val="0070C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</a:rPr>
                <a:t> </a:t>
              </a:r>
              <a:endParaRPr lang="en-US" sz="28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2061824" y="4791374"/>
            <a:ext cx="1447800" cy="1234879"/>
            <a:chOff x="2197808" y="4064355"/>
            <a:chExt cx="1447800" cy="1234879"/>
          </a:xfrm>
          <a:blipFill>
            <a:blip r:embed="rId12"/>
            <a:tile tx="0" ty="0" sx="100000" sy="100000" flip="none" algn="tl"/>
          </a:blipFill>
        </p:grpSpPr>
        <p:sp>
          <p:nvSpPr>
            <p:cNvPr id="29" name="Folded Corner 28"/>
            <p:cNvSpPr/>
            <p:nvPr/>
          </p:nvSpPr>
          <p:spPr>
            <a:xfrm>
              <a:off x="2197808" y="4064355"/>
              <a:ext cx="1447800" cy="1234879"/>
            </a:xfrm>
            <a:prstGeom prst="foldedCorner">
              <a:avLst/>
            </a:prstGeom>
            <a:grpFill/>
            <a:effectLst>
              <a:glow rad="101600">
                <a:schemeClr val="accent5">
                  <a:satMod val="175000"/>
                  <a:alpha val="40000"/>
                </a:schemeClr>
              </a:glow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293568" y="4066375"/>
              <a:ext cx="1282723" cy="954107"/>
            </a:xfrm>
            <a:prstGeom prst="rect">
              <a:avLst/>
            </a:prstGeom>
            <a:grpFill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800" b="1" spc="50" dirty="0">
                  <a:ln w="11430"/>
                  <a:solidFill>
                    <a:srgbClr val="0033CC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13" action="ppaction://hlinksldjump"/>
                </a:rPr>
                <a:t>יחידות </a:t>
              </a:r>
            </a:p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he-IL" sz="2800" b="1" spc="50" dirty="0">
                  <a:ln w="11430"/>
                  <a:solidFill>
                    <a:srgbClr val="0033CC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+mn-lt"/>
                  <a:cs typeface="+mn-cs"/>
                  <a:hlinkClick r:id="rId13" action="ppaction://hlinksldjump"/>
                </a:rPr>
                <a:t>הלימוד</a:t>
              </a:r>
              <a:endParaRPr lang="he-IL" sz="2800" b="1" spc="50" dirty="0">
                <a:ln w="11430"/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  <a:hlinkClick r:id="rId14" action="ppaction://hlinksldjump"/>
              </a:endParaRPr>
            </a:p>
          </p:txBody>
        </p:sp>
      </p:grpSp>
      <p:grpSp>
        <p:nvGrpSpPr>
          <p:cNvPr id="16397" name="Group 46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16400" name="TextBox 47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6401" name="TextBox 49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6402" name="TextBox 50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6403" name="TextBox 51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6404" name="TextBox 52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6405" name="TextBox 53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2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6406" name="TextBox 54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2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6407" name="TextBox 55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2" name="מלבן 1"/>
          <p:cNvSpPr/>
          <p:nvPr/>
        </p:nvSpPr>
        <p:spPr>
          <a:xfrm>
            <a:off x="-490538" y="3825875"/>
            <a:ext cx="2309813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4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  <a:hlinkClick r:id="rId15" action="ppaction://hlinksldjump"/>
              </a:rPr>
              <a:t>התמצאות</a:t>
            </a:r>
          </a:p>
          <a:p>
            <a:pPr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400" b="1" spc="50" dirty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  <a:hlinkClick r:id="rId15" action="ppaction://hlinksldjump"/>
              </a:rPr>
              <a:t> במארז</a:t>
            </a:r>
            <a:endParaRPr lang="he-IL" sz="24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6399" name="TextBox 40"/>
          <p:cNvSpPr txBox="1">
            <a:spLocks noChangeArrowheads="1"/>
          </p:cNvSpPr>
          <p:nvPr/>
        </p:nvSpPr>
        <p:spPr bwMode="auto">
          <a:xfrm>
            <a:off x="8440738" y="1371600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5" action="ppaction://hlinksldjump"/>
              </a:rPr>
              <a:t>יחידה</a:t>
            </a:r>
          </a:p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5" action="ppaction://hlinksldjump"/>
              </a:rPr>
              <a:t>3</a:t>
            </a:r>
            <a:r>
              <a:rPr lang="he-IL" sz="1400" b="1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53250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381000" y="2371725"/>
            <a:ext cx="8718550" cy="2728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000" b="1" dirty="0">
                <a:solidFill>
                  <a:srgbClr val="0070C0"/>
                </a:solidFill>
                <a:latin typeface="+mn-lt"/>
                <a:ea typeface="Calibri"/>
                <a:cs typeface="+mn-cs"/>
              </a:rPr>
              <a:t>     </a:t>
            </a:r>
            <a:r>
              <a:rPr lang="he-IL" sz="2200" b="1" dirty="0">
                <a:solidFill>
                  <a:srgbClr val="0070C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החומה הסינית </a:t>
            </a:r>
            <a:r>
              <a:rPr lang="he-IL" sz="2200" dirty="0">
                <a:solidFill>
                  <a:srgbClr val="0070C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נבנתה </a:t>
            </a:r>
            <a:r>
              <a:rPr lang="he-IL" sz="2200" dirty="0">
                <a:solidFill>
                  <a:srgbClr val="0070C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בין השנים 220 </a:t>
            </a:r>
            <a:r>
              <a:rPr lang="he-IL" sz="2200" dirty="0">
                <a:solidFill>
                  <a:srgbClr val="0070C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ל- 206 </a:t>
            </a:r>
            <a:r>
              <a:rPr lang="he-IL" sz="2200" dirty="0">
                <a:solidFill>
                  <a:srgbClr val="0070C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לפנה"ס</a:t>
            </a:r>
            <a:r>
              <a:rPr lang="he-IL" sz="2200" dirty="0">
                <a:solidFill>
                  <a:srgbClr val="0070C0"/>
                </a:solidFill>
                <a:latin typeface="+mn-lt"/>
                <a:cs typeface="+mn-cs"/>
              </a:rPr>
              <a:t>. 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b="1" i="1" dirty="0">
                <a:latin typeface="+mn-lt"/>
                <a:ea typeface="Calibri"/>
                <a:cs typeface="Arial"/>
              </a:rPr>
              <a:t>ואפשר גם</a:t>
            </a:r>
            <a:r>
              <a:rPr lang="he-IL" sz="2400" i="1" dirty="0">
                <a:latin typeface="+mn-lt"/>
                <a:ea typeface="Calibri"/>
                <a:cs typeface="Arial"/>
              </a:rPr>
              <a:t>: 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000" b="1" dirty="0">
                <a:solidFill>
                  <a:srgbClr val="0070C0"/>
                </a:solidFill>
                <a:latin typeface="+mn-lt"/>
                <a:ea typeface="Calibri"/>
                <a:cs typeface="Arial"/>
              </a:rPr>
              <a:t> </a:t>
            </a:r>
            <a:r>
              <a:rPr lang="he-IL" sz="2000" b="1" dirty="0">
                <a:solidFill>
                  <a:srgbClr val="0070C0"/>
                </a:solidFill>
                <a:latin typeface="+mn-lt"/>
                <a:ea typeface="Calibri"/>
                <a:cs typeface="Arial"/>
              </a:rPr>
              <a:t>    </a:t>
            </a:r>
            <a:r>
              <a:rPr lang="he-IL" sz="2200" dirty="0">
                <a:solidFill>
                  <a:srgbClr val="0070C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בין </a:t>
            </a:r>
            <a:r>
              <a:rPr lang="he-IL" sz="2200" dirty="0">
                <a:solidFill>
                  <a:srgbClr val="0070C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השנים 220 ל-206 </a:t>
            </a:r>
            <a:r>
              <a:rPr lang="he-IL" sz="2200" dirty="0">
                <a:solidFill>
                  <a:srgbClr val="0070C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לפנה"ס נבנתה </a:t>
            </a:r>
            <a:r>
              <a:rPr lang="he-IL" sz="2200" b="1" dirty="0">
                <a:solidFill>
                  <a:srgbClr val="0070C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החומה הסינית.</a:t>
            </a:r>
            <a:endParaRPr lang="en-US" sz="2200" b="1" dirty="0">
              <a:solidFill>
                <a:srgbClr val="0070C0"/>
              </a:solidFill>
              <a:latin typeface="+mn-lt"/>
              <a:ea typeface="Calibri"/>
              <a:cs typeface="Guttman Yad-Brush" panose="02010401010101010101" pitchFamily="2" charset="-79"/>
            </a:endParaRPr>
          </a:p>
          <a:p>
            <a:pPr marL="2286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he-IL" sz="2400" dirty="0">
              <a:latin typeface="+mn-lt"/>
              <a:ea typeface="Calibri"/>
              <a:cs typeface="+mn-cs"/>
            </a:endParaRPr>
          </a:p>
          <a:p>
            <a:pPr marL="2286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2400" dirty="0">
              <a:latin typeface="+mn-lt"/>
              <a:ea typeface="Calibri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95551" y="622671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לומדים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5" name="6-Point Star 14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7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grpSp>
        <p:nvGrpSpPr>
          <p:cNvPr id="53254" name="Group 10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53261" name="TextBox 15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3262" name="TextBox 17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3263" name="TextBox 18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3264" name="TextBox 19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3265" name="TextBox 20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3266" name="TextBox 21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3267" name="TextBox 22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3268" name="TextBox 23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53255" name="TextBox 24"/>
          <p:cNvSpPr txBox="1">
            <a:spLocks noChangeArrowheads="1"/>
          </p:cNvSpPr>
          <p:nvPr/>
        </p:nvSpPr>
        <p:spPr bwMode="auto">
          <a:xfrm>
            <a:off x="1066800" y="6324600"/>
            <a:ext cx="7032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להסבר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6" name="תמונה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14400" y="5597367"/>
            <a:ext cx="909641" cy="9096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תמונה 2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6200" y="5562600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Rectangle 27"/>
          <p:cNvSpPr/>
          <p:nvPr/>
        </p:nvSpPr>
        <p:spPr>
          <a:xfrm>
            <a:off x="112713" y="5597525"/>
            <a:ext cx="1711325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3259" name="TextBox 28"/>
          <p:cNvSpPr txBox="1">
            <a:spLocks noChangeArrowheads="1"/>
          </p:cNvSpPr>
          <p:nvPr/>
        </p:nvSpPr>
        <p:spPr bwMode="auto">
          <a:xfrm>
            <a:off x="152400" y="6337300"/>
            <a:ext cx="906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53260" name="TextBox 29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3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55298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07146" y="661781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לומדים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5300" name="TextBox 1"/>
          <p:cNvSpPr txBox="1">
            <a:spLocks noChangeArrowheads="1"/>
          </p:cNvSpPr>
          <p:nvPr/>
        </p:nvSpPr>
        <p:spPr bwMode="auto">
          <a:xfrm>
            <a:off x="152400" y="1752600"/>
            <a:ext cx="8077200" cy="271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endParaRPr lang="he-IL">
              <a:latin typeface="Calibri" pitchFamily="34" charset="0"/>
            </a:endParaRPr>
          </a:p>
          <a:p>
            <a:pPr rtl="0"/>
            <a:endParaRPr lang="he-IL" sz="2000" b="1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000" b="1"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1. </a:t>
            </a:r>
            <a:r>
              <a:rPr lang="he-IL" sz="2000" b="1">
                <a:solidFill>
                  <a:srgbClr val="00B050"/>
                </a:solidFill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החומה הסינית </a:t>
            </a:r>
            <a:r>
              <a:rPr lang="he-IL" sz="2000">
                <a:solidFill>
                  <a:srgbClr val="0070C0"/>
                </a:solidFill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נבנתה </a:t>
            </a:r>
            <a:r>
              <a:rPr lang="he-IL" sz="2000"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בין השנים 220 ל- 206 לפנה"ס</a:t>
            </a:r>
            <a:r>
              <a:rPr lang="he-IL" sz="2000">
                <a:latin typeface="Calibri" pitchFamily="34" charset="0"/>
              </a:rPr>
              <a:t>. </a:t>
            </a:r>
          </a:p>
          <a:p>
            <a:pPr rtl="0"/>
            <a:r>
              <a:rPr lang="he-IL" sz="2000" b="1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he-IL" sz="2000" b="1">
                <a:latin typeface="Calibri" pitchFamily="34" charset="0"/>
              </a:rPr>
              <a:t>2. </a:t>
            </a:r>
            <a:r>
              <a:rPr lang="he-IL" sz="2000">
                <a:latin typeface="Guttman Yad-Brush" pitchFamily="2" charset="-79"/>
                <a:cs typeface="Guttman Yad-Brush" pitchFamily="2" charset="-79"/>
              </a:rPr>
              <a:t>בין השנים 220 ל-206 לפנה"ס </a:t>
            </a:r>
            <a:r>
              <a:rPr lang="he-IL" sz="2000">
                <a:solidFill>
                  <a:srgbClr val="0070C0"/>
                </a:solidFill>
                <a:latin typeface="Guttman Yad-Brush" pitchFamily="2" charset="-79"/>
                <a:cs typeface="Guttman Yad-Brush" pitchFamily="2" charset="-79"/>
              </a:rPr>
              <a:t>נבנתה </a:t>
            </a:r>
            <a:r>
              <a:rPr lang="he-IL" sz="2000" b="1">
                <a:solidFill>
                  <a:srgbClr val="00B050"/>
                </a:solidFill>
                <a:latin typeface="Guttman Yad-Brush" pitchFamily="2" charset="-79"/>
                <a:cs typeface="Guttman Yad-Brush" pitchFamily="2" charset="-79"/>
              </a:rPr>
              <a:t>החומה הסינית</a:t>
            </a:r>
            <a:r>
              <a:rPr lang="he-IL" sz="2000" b="1">
                <a:solidFill>
                  <a:srgbClr val="0070C0"/>
                </a:solidFill>
                <a:latin typeface="Guttman Yad-Brush" pitchFamily="2" charset="-79"/>
                <a:cs typeface="Guttman Yad-Brush" pitchFamily="2" charset="-79"/>
              </a:rPr>
              <a:t>.</a:t>
            </a:r>
            <a:endParaRPr lang="he-IL">
              <a:latin typeface="Calibri" pitchFamily="34" charset="0"/>
            </a:endParaRPr>
          </a:p>
          <a:p>
            <a:pPr rtl="0">
              <a:lnSpc>
                <a:spcPct val="150000"/>
              </a:lnSpc>
            </a:pPr>
            <a:endParaRPr lang="he-IL" b="1">
              <a:latin typeface="Calibri" pitchFamily="34" charset="0"/>
            </a:endParaRPr>
          </a:p>
          <a:p>
            <a:pPr rtl="0">
              <a:lnSpc>
                <a:spcPct val="150000"/>
              </a:lnSpc>
            </a:pPr>
            <a:r>
              <a:rPr lang="he-IL" b="1">
                <a:latin typeface="Calibri" pitchFamily="34" charset="0"/>
              </a:rPr>
              <a:t>במשפט הראשון הסדר הוא </a:t>
            </a:r>
            <a:r>
              <a:rPr lang="he-IL" b="1">
                <a:solidFill>
                  <a:srgbClr val="00B050"/>
                </a:solidFill>
                <a:latin typeface="Calibri" pitchFamily="34" charset="0"/>
              </a:rPr>
              <a:t>נושא </a:t>
            </a:r>
            <a:r>
              <a:rPr lang="he-IL" b="1">
                <a:latin typeface="Calibri" pitchFamily="34" charset="0"/>
              </a:rPr>
              <a:t>- </a:t>
            </a:r>
            <a:r>
              <a:rPr lang="he-IL" b="1">
                <a:solidFill>
                  <a:srgbClr val="0070C0"/>
                </a:solidFill>
                <a:latin typeface="Calibri" pitchFamily="34" charset="0"/>
              </a:rPr>
              <a:t>פועל (נשוא)</a:t>
            </a:r>
          </a:p>
          <a:p>
            <a:pPr rtl="0">
              <a:lnSpc>
                <a:spcPct val="150000"/>
              </a:lnSpc>
            </a:pPr>
            <a:r>
              <a:rPr lang="he-IL" b="1">
                <a:latin typeface="Calibri" pitchFamily="34" charset="0"/>
              </a:rPr>
              <a:t>במשפט השני  הסדר הוא </a:t>
            </a:r>
            <a:r>
              <a:rPr lang="he-IL" b="1">
                <a:solidFill>
                  <a:srgbClr val="0070C0"/>
                </a:solidFill>
                <a:latin typeface="Calibri" pitchFamily="34" charset="0"/>
              </a:rPr>
              <a:t>פועל (נשוא) </a:t>
            </a:r>
            <a:r>
              <a:rPr lang="he-IL" b="1">
                <a:latin typeface="Calibri" pitchFamily="34" charset="0"/>
              </a:rPr>
              <a:t>-</a:t>
            </a:r>
            <a:r>
              <a:rPr lang="he-IL" b="1">
                <a:solidFill>
                  <a:srgbClr val="00B050"/>
                </a:solidFill>
                <a:latin typeface="Calibri" pitchFamily="34" charset="0"/>
              </a:rPr>
              <a:t> נושא</a:t>
            </a:r>
            <a:r>
              <a:rPr lang="he-IL" b="1">
                <a:latin typeface="Calibri" pitchFamily="34" charset="0"/>
              </a:rPr>
              <a:t> </a:t>
            </a:r>
          </a:p>
        </p:txBody>
      </p:sp>
      <p:sp>
        <p:nvSpPr>
          <p:cNvPr id="55301" name="TextBox 7"/>
          <p:cNvSpPr txBox="1">
            <a:spLocks noChangeArrowheads="1"/>
          </p:cNvSpPr>
          <p:nvPr/>
        </p:nvSpPr>
        <p:spPr bwMode="auto">
          <a:xfrm>
            <a:off x="3200400" y="6351588"/>
            <a:ext cx="23447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1200" b="1">
                <a:latin typeface="Calibri" pitchFamily="34" charset="0"/>
              </a:rPr>
              <a:t>להרחבת הדעת על החומה הסינית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9" name="Up Arrow 8"/>
          <p:cNvSpPr/>
          <p:nvPr/>
        </p:nvSpPr>
        <p:spPr>
          <a:xfrm>
            <a:off x="4194175" y="5994400"/>
            <a:ext cx="228600" cy="342900"/>
          </a:xfrm>
          <a:prstGeom prst="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6-Point Star 17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grpSp>
        <p:nvGrpSpPr>
          <p:cNvPr id="55304" name="Group 14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55312" name="TextBox 15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5313" name="TextBox 20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5314" name="TextBox 21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5315" name="TextBox 22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5316" name="TextBox 23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5317" name="TextBox 24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5318" name="TextBox 25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5319" name="TextBox 26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55305" name="TextBox 27"/>
          <p:cNvSpPr txBox="1">
            <a:spLocks noChangeArrowheads="1"/>
          </p:cNvSpPr>
          <p:nvPr/>
        </p:nvSpPr>
        <p:spPr bwMode="auto">
          <a:xfrm>
            <a:off x="1066800" y="6324600"/>
            <a:ext cx="7032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להסבר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9" name="תמונה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14400" y="5597367"/>
            <a:ext cx="909641" cy="9096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תמונה 2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6200" y="5562600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Rectangle 30"/>
          <p:cNvSpPr/>
          <p:nvPr/>
        </p:nvSpPr>
        <p:spPr>
          <a:xfrm>
            <a:off x="112713" y="5597525"/>
            <a:ext cx="1711325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5309" name="TextBox 31"/>
          <p:cNvSpPr txBox="1">
            <a:spLocks noChangeArrowheads="1"/>
          </p:cNvSpPr>
          <p:nvPr/>
        </p:nvSpPr>
        <p:spPr bwMode="auto">
          <a:xfrm>
            <a:off x="152400" y="6337300"/>
            <a:ext cx="906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55310" name="Picture 2">
            <a:hlinkClick r:id="rId15"/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006725" y="4340225"/>
            <a:ext cx="2747963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11" name="TextBox 32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3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57346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3000" y="1202216"/>
            <a:ext cx="5715000" cy="5232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מתחברים ל</a:t>
            </a: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סין </a:t>
            </a: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ומתרגלים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1153830" y="1904999"/>
          <a:ext cx="7183231" cy="4265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6" name="6-Point Star 15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grpSp>
        <p:nvGrpSpPr>
          <p:cNvPr id="57350" name="Group 14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57357" name="TextBox 16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7358" name="TextBox 18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7359" name="TextBox 19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7360" name="TextBox 20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7361" name="TextBox 21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7362" name="TextBox 22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7363" name="TextBox 23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7364" name="TextBox 24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57351" name="TextBox 25"/>
          <p:cNvSpPr txBox="1">
            <a:spLocks noChangeArrowheads="1"/>
          </p:cNvSpPr>
          <p:nvPr/>
        </p:nvSpPr>
        <p:spPr bwMode="auto">
          <a:xfrm>
            <a:off x="152400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לעמוד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2713" y="5597525"/>
            <a:ext cx="167163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8" name="תמונה 25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572278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8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76201" y="5550605"/>
            <a:ext cx="898132" cy="8981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7355" name="TextBox 29"/>
          <p:cNvSpPr txBox="1">
            <a:spLocks noChangeArrowheads="1"/>
          </p:cNvSpPr>
          <p:nvPr/>
        </p:nvSpPr>
        <p:spPr bwMode="auto">
          <a:xfrm>
            <a:off x="838200" y="6337300"/>
            <a:ext cx="906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57356" name="TextBox 30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7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59394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1780321" y="566796"/>
            <a:ext cx="5715000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1. מנתחים את סדר המילים במשפט</a:t>
            </a:r>
            <a:r>
              <a:rPr lang="he-IL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6" name="6-Point Star 15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7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grpSp>
        <p:nvGrpSpPr>
          <p:cNvPr id="59398" name="Group 14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59411" name="TextBox 16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9412" name="TextBox 18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9413" name="TextBox 19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9414" name="TextBox 20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9415" name="TextBox 21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9416" name="TextBox 22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9417" name="TextBox 23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59418" name="TextBox 24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59399" name="TextBox 26"/>
          <p:cNvSpPr txBox="1">
            <a:spLocks noChangeArrowheads="1"/>
          </p:cNvSpPr>
          <p:nvPr/>
        </p:nvSpPr>
        <p:spPr bwMode="auto">
          <a:xfrm>
            <a:off x="152400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לעמוד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8" name="Picture 27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76201" y="5550605"/>
            <a:ext cx="898132" cy="8981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תמונה 25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55060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Rectangle 29"/>
          <p:cNvSpPr/>
          <p:nvPr/>
        </p:nvSpPr>
        <p:spPr>
          <a:xfrm>
            <a:off x="112713" y="5597525"/>
            <a:ext cx="24018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403" name="TextBox 31"/>
          <p:cNvSpPr txBox="1">
            <a:spLocks noChangeArrowheads="1"/>
          </p:cNvSpPr>
          <p:nvPr/>
        </p:nvSpPr>
        <p:spPr bwMode="auto">
          <a:xfrm>
            <a:off x="1600200" y="64008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59404" name="Picture 3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752600" y="56769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05" name="TextBox 3"/>
          <p:cNvSpPr txBox="1">
            <a:spLocks noChangeArrowheads="1"/>
          </p:cNvSpPr>
          <p:nvPr/>
        </p:nvSpPr>
        <p:spPr bwMode="auto">
          <a:xfrm>
            <a:off x="974725" y="1384300"/>
            <a:ext cx="684053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en-US">
                <a:latin typeface="Calibri" pitchFamily="34" charset="0"/>
              </a:rPr>
              <a:t> </a:t>
            </a:r>
            <a:r>
              <a:rPr lang="he-IL">
                <a:latin typeface="Calibri" pitchFamily="34" charset="0"/>
              </a:rPr>
              <a:t> </a:t>
            </a:r>
            <a:r>
              <a:rPr lang="he-IL" sz="2200" b="1">
                <a:latin typeface="Calibri" pitchFamily="34" charset="0"/>
              </a:rPr>
              <a:t>עיינו באתר </a:t>
            </a:r>
            <a:r>
              <a:rPr lang="he-IL" sz="2200" b="1">
                <a:latin typeface="Calibri" pitchFamily="34" charset="0"/>
                <a:hlinkClick r:id="rId18"/>
              </a:rPr>
              <a:t> סין בתמונות – 60 השנים האחרונות</a:t>
            </a:r>
            <a:endParaRPr lang="he-IL" sz="2200" b="1">
              <a:latin typeface="Calibri" pitchFamily="34" charset="0"/>
            </a:endParaRPr>
          </a:p>
        </p:txBody>
      </p:sp>
      <p:sp>
        <p:nvSpPr>
          <p:cNvPr id="59406" name="TextBox 6"/>
          <p:cNvSpPr txBox="1">
            <a:spLocks noChangeArrowheads="1"/>
          </p:cNvSpPr>
          <p:nvPr/>
        </p:nvSpPr>
        <p:spPr bwMode="auto">
          <a:xfrm>
            <a:off x="381000" y="2581275"/>
            <a:ext cx="7847013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000" b="1">
                <a:latin typeface="Calibri" pitchFamily="34" charset="0"/>
              </a:rPr>
              <a:t>1</a:t>
            </a:r>
            <a:r>
              <a:rPr lang="he-IL">
                <a:latin typeface="Calibri" pitchFamily="34" charset="0"/>
              </a:rPr>
              <a:t>. </a:t>
            </a:r>
            <a:r>
              <a:rPr lang="he-IL" sz="2000" b="1">
                <a:latin typeface="Calibri" pitchFamily="34" charset="0"/>
              </a:rPr>
              <a:t>ציינו חמש עובדות על סין שלא  ידעתם קודם. </a:t>
            </a:r>
          </a:p>
          <a:p>
            <a:pPr rtl="0"/>
            <a:endParaRPr lang="he-IL" sz="2000" b="1">
              <a:latin typeface="Calibri" pitchFamily="34" charset="0"/>
            </a:endParaRPr>
          </a:p>
          <a:p>
            <a:pPr rtl="0"/>
            <a:r>
              <a:rPr lang="he-IL" sz="2000" b="1">
                <a:latin typeface="Calibri" pitchFamily="34" charset="0"/>
              </a:rPr>
              <a:t>2. התמונות  שבאתר מלוות בהסברים מילוליים כתובים. </a:t>
            </a:r>
          </a:p>
          <a:p>
            <a:pPr rtl="0"/>
            <a:endParaRPr lang="he-IL" sz="2000" b="1">
              <a:latin typeface="Calibri" pitchFamily="34" charset="0"/>
            </a:endParaRPr>
          </a:p>
          <a:p>
            <a:pPr rtl="0"/>
            <a:r>
              <a:rPr lang="he-IL" b="1">
                <a:latin typeface="Calibri" pitchFamily="34" charset="0"/>
              </a:rPr>
              <a:t>    א. העתיקו חמישה משפטים  שבהם הנושא בא לפני הפועל ( סדר נושא-פועל).</a:t>
            </a:r>
          </a:p>
          <a:p>
            <a:pPr rtl="0"/>
            <a:endParaRPr lang="he-IL" sz="2000" b="1">
              <a:latin typeface="Calibri" pitchFamily="34" charset="0"/>
            </a:endParaRPr>
          </a:p>
          <a:p>
            <a:pPr rtl="0"/>
            <a:r>
              <a:rPr lang="he-IL" b="1">
                <a:latin typeface="Calibri" pitchFamily="34" charset="0"/>
              </a:rPr>
              <a:t>    ב. העתיקו חמישה משפטים שבהם הפועל בא לפני הנושא ( סדר פועל-נושא).</a:t>
            </a:r>
          </a:p>
          <a:p>
            <a:pPr rtl="0"/>
            <a:endParaRPr lang="he-IL">
              <a:latin typeface="Calibri" pitchFamily="34" charset="0"/>
            </a:endParaRPr>
          </a:p>
        </p:txBody>
      </p:sp>
      <p:sp>
        <p:nvSpPr>
          <p:cNvPr id="59407" name="TextBox 33"/>
          <p:cNvSpPr txBox="1">
            <a:spLocks noChangeArrowheads="1"/>
          </p:cNvSpPr>
          <p:nvPr/>
        </p:nvSpPr>
        <p:spPr bwMode="auto">
          <a:xfrm>
            <a:off x="838200" y="6337300"/>
            <a:ext cx="906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59408" name="TextBox 34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5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59409" name="Picture 2" descr="http://www.caseca.net/china.jpg">
            <a:hlinkClick r:id="rId19"/>
          </p:cNvPr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71438" y="1320800"/>
            <a:ext cx="1528762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10" name="TextBox 37"/>
          <p:cNvSpPr txBox="1">
            <a:spLocks noChangeArrowheads="1"/>
          </p:cNvSpPr>
          <p:nvPr/>
        </p:nvSpPr>
        <p:spPr bwMode="auto">
          <a:xfrm>
            <a:off x="71438" y="2894013"/>
            <a:ext cx="1466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1400" b="1">
                <a:latin typeface="Calibri" pitchFamily="34" charset="0"/>
              </a:rPr>
              <a:t>רוצים לדעת עוד על סין? לחצו </a:t>
            </a:r>
            <a:r>
              <a:rPr lang="he-IL" sz="1400" b="1">
                <a:latin typeface="Calibri" pitchFamily="34" charset="0"/>
                <a:hlinkClick r:id="rId19"/>
              </a:rPr>
              <a:t>כאן</a:t>
            </a:r>
            <a:r>
              <a:rPr lang="he-IL" sz="1400" b="1"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61442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1562100" y="653774"/>
            <a:ext cx="5715000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2. ממרים סדר  מילים 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1445" name="TextBox 6"/>
          <p:cNvSpPr txBox="1">
            <a:spLocks noChangeArrowheads="1"/>
          </p:cNvSpPr>
          <p:nvPr/>
        </p:nvSpPr>
        <p:spPr bwMode="auto">
          <a:xfrm>
            <a:off x="3581400" y="2286000"/>
            <a:ext cx="274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>
                <a:latin typeface="Calibri" pitchFamily="34" charset="0"/>
              </a:rPr>
              <a:t> </a:t>
            </a:r>
            <a:endParaRPr lang="en-US">
              <a:latin typeface="Calibri" pitchFamily="34" charset="0"/>
            </a:endParaRPr>
          </a:p>
        </p:txBody>
      </p:sp>
      <p:sp>
        <p:nvSpPr>
          <p:cNvPr id="61446" name="Rectangle 1"/>
          <p:cNvSpPr>
            <a:spLocks noChangeArrowheads="1"/>
          </p:cNvSpPr>
          <p:nvPr/>
        </p:nvSpPr>
        <p:spPr bwMode="auto">
          <a:xfrm>
            <a:off x="146050" y="938213"/>
            <a:ext cx="8204200" cy="477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he-IL" sz="2000">
              <a:latin typeface="Calibri" pitchFamily="34" charset="0"/>
            </a:endParaRPr>
          </a:p>
          <a:p>
            <a:pPr eaLnBrk="0" hangingPunct="0"/>
            <a:r>
              <a:rPr lang="he-IL" sz="2200" b="1">
                <a:latin typeface="Calibri" pitchFamily="34" charset="0"/>
              </a:rPr>
              <a:t>לפניכם </a:t>
            </a:r>
            <a:r>
              <a:rPr lang="he-IL" sz="2200" b="1">
                <a:latin typeface="Calibri" pitchFamily="34" charset="0"/>
                <a:hlinkClick r:id="rId5"/>
              </a:rPr>
              <a:t>ידיעה </a:t>
            </a:r>
            <a:r>
              <a:rPr lang="he-IL" sz="2200" b="1">
                <a:latin typeface="Calibri" pitchFamily="34" charset="0"/>
              </a:rPr>
              <a:t>שהתפרסמה באתר "הידען".</a:t>
            </a:r>
          </a:p>
          <a:p>
            <a:pPr algn="l"/>
            <a:endParaRPr lang="he-IL" sz="2200" b="1">
              <a:solidFill>
                <a:srgbClr val="2F2B20"/>
              </a:solidFill>
            </a:endParaRPr>
          </a:p>
          <a:p>
            <a:pPr algn="just" eaLnBrk="0" hangingPunct="0">
              <a:lnSpc>
                <a:spcPct val="150000"/>
              </a:lnSpc>
            </a:pPr>
            <a:r>
              <a:rPr lang="he-IL" sz="2000" b="1">
                <a:latin typeface="Calibri" pitchFamily="34" charset="0"/>
              </a:rPr>
              <a:t>1. </a:t>
            </a:r>
            <a:r>
              <a:rPr lang="he-IL" b="1">
                <a:latin typeface="Calibri" pitchFamily="34" charset="0"/>
              </a:rPr>
              <a:t>כתבו את הפסקה הראשונה (הפותחת במילים "במעטה כבד...") </a:t>
            </a:r>
          </a:p>
          <a:p>
            <a:pPr algn="just" eaLnBrk="0" hangingPunct="0">
              <a:lnSpc>
                <a:spcPct val="150000"/>
              </a:lnSpc>
            </a:pPr>
            <a:r>
              <a:rPr lang="he-IL" b="1">
                <a:latin typeface="Calibri" pitchFamily="34" charset="0"/>
              </a:rPr>
              <a:t>מחדש</a:t>
            </a:r>
            <a:r>
              <a:rPr lang="en-US" b="1">
                <a:latin typeface="Calibri" pitchFamily="34" charset="0"/>
              </a:rPr>
              <a:t>;</a:t>
            </a:r>
            <a:r>
              <a:rPr lang="he-IL" b="1">
                <a:latin typeface="Calibri" pitchFamily="34" charset="0"/>
              </a:rPr>
              <a:t> נסו לשנות במשפטים את מקומה של המילה </a:t>
            </a:r>
            <a:r>
              <a:rPr lang="he-IL" b="1">
                <a:solidFill>
                  <a:srgbClr val="2F2B20"/>
                </a:solidFill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סין </a:t>
            </a:r>
            <a:r>
              <a:rPr lang="he-IL" b="1">
                <a:latin typeface="Calibri" pitchFamily="34" charset="0"/>
              </a:rPr>
              <a:t> כנושא </a:t>
            </a:r>
          </a:p>
          <a:p>
            <a:pPr algn="just" eaLnBrk="0" hangingPunct="0">
              <a:lnSpc>
                <a:spcPct val="150000"/>
              </a:lnSpc>
            </a:pPr>
            <a:r>
              <a:rPr lang="he-IL" b="1">
                <a:latin typeface="Calibri" pitchFamily="34" charset="0"/>
              </a:rPr>
              <a:t>המשפט מבלי לפגום באיכות הכתיבה. </a:t>
            </a:r>
          </a:p>
          <a:p>
            <a:pPr eaLnBrk="0" hangingPunct="0">
              <a:lnSpc>
                <a:spcPct val="150000"/>
              </a:lnSpc>
            </a:pPr>
            <a:endParaRPr lang="he-IL" sz="2000" b="1">
              <a:latin typeface="Calibri" pitchFamily="34" charset="0"/>
            </a:endParaRPr>
          </a:p>
          <a:p>
            <a:pPr eaLnBrk="0" hangingPunct="0">
              <a:lnSpc>
                <a:spcPct val="150000"/>
              </a:lnSpc>
            </a:pPr>
            <a:endParaRPr lang="he-IL" sz="2000" b="1">
              <a:latin typeface="Calibri" pitchFamily="34" charset="0"/>
            </a:endParaRPr>
          </a:p>
          <a:p>
            <a:pPr eaLnBrk="0" hangingPunct="0">
              <a:lnSpc>
                <a:spcPct val="150000"/>
              </a:lnSpc>
            </a:pPr>
            <a:endParaRPr lang="he-IL" sz="2000" b="1">
              <a:latin typeface="Calibri" pitchFamily="34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he-IL" sz="2000" b="1">
                <a:latin typeface="Calibri" pitchFamily="34" charset="0"/>
              </a:rPr>
              <a:t>2. </a:t>
            </a:r>
            <a:r>
              <a:rPr lang="he-IL" b="1">
                <a:latin typeface="Calibri" pitchFamily="34" charset="0"/>
              </a:rPr>
              <a:t>אם הצלחתם, תארו את השינוי שערכתם בסדר המילים. האם יש, לדעתכם, הבדל מסוים במשמעות בין המקור לניסוח שלכם? </a:t>
            </a:r>
            <a:endParaRPr lang="en-US"/>
          </a:p>
        </p:txBody>
      </p:sp>
      <p:pic>
        <p:nvPicPr>
          <p:cNvPr id="61447" name="Picture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0513" y="2470150"/>
            <a:ext cx="785812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8" name="TextBox 12"/>
          <p:cNvSpPr txBox="1">
            <a:spLocks noChangeArrowheads="1"/>
          </p:cNvSpPr>
          <p:nvPr/>
        </p:nvSpPr>
        <p:spPr bwMode="auto">
          <a:xfrm>
            <a:off x="838200" y="2271713"/>
            <a:ext cx="7239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latin typeface="Calibri" pitchFamily="34" charset="0"/>
                <a:hlinkClick r:id="rId7" action="ppaction://hlinksldjump"/>
              </a:rPr>
              <a:t>מה זה "לקוני"?</a:t>
            </a:r>
            <a:endParaRPr lang="en-US" sz="1400" b="1">
              <a:latin typeface="Calibri" pitchFamily="34" charset="0"/>
            </a:endParaRPr>
          </a:p>
        </p:txBody>
      </p:sp>
      <p:sp>
        <p:nvSpPr>
          <p:cNvPr id="19" name="6-Point Star 18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700" b="1" dirty="0">
                <a:solidFill>
                  <a:srgbClr val="FFFFFF"/>
                </a:solidFill>
              </a:rPr>
              <a:t>ס</a:t>
            </a:r>
            <a:r>
              <a:rPr lang="he-IL" sz="1600" b="1" dirty="0">
                <a:solidFill>
                  <a:srgbClr val="FFFFFF"/>
                </a:solidFill>
              </a:rPr>
              <a:t>דר מילים במשפט</a:t>
            </a:r>
          </a:p>
        </p:txBody>
      </p:sp>
      <p:grpSp>
        <p:nvGrpSpPr>
          <p:cNvPr id="61450" name="Group 17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61461" name="TextBox 19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1462" name="TextBox 21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1463" name="TextBox 22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1464" name="TextBox 23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1465" name="TextBox 24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1466" name="TextBox 25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1467" name="TextBox 26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1468" name="TextBox 27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61451" name="TextBox 28"/>
          <p:cNvSpPr txBox="1">
            <a:spLocks noChangeArrowheads="1"/>
          </p:cNvSpPr>
          <p:nvPr/>
        </p:nvSpPr>
        <p:spPr bwMode="auto">
          <a:xfrm>
            <a:off x="152400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לעמוד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0" name="Picture 29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76201" y="5550605"/>
            <a:ext cx="898132" cy="8981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תמונה 25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55060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Rectangle 31"/>
          <p:cNvSpPr/>
          <p:nvPr/>
        </p:nvSpPr>
        <p:spPr>
          <a:xfrm>
            <a:off x="112713" y="5597525"/>
            <a:ext cx="24018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55" name="TextBox 32"/>
          <p:cNvSpPr txBox="1">
            <a:spLocks noChangeArrowheads="1"/>
          </p:cNvSpPr>
          <p:nvPr/>
        </p:nvSpPr>
        <p:spPr bwMode="auto">
          <a:xfrm>
            <a:off x="922338" y="6337300"/>
            <a:ext cx="9064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1456" name="TextBox 33"/>
          <p:cNvSpPr txBox="1">
            <a:spLocks noChangeArrowheads="1"/>
          </p:cNvSpPr>
          <p:nvPr/>
        </p:nvSpPr>
        <p:spPr bwMode="auto">
          <a:xfrm>
            <a:off x="1600200" y="64008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61457" name="Picture 34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752600" y="56769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8" name="TextBox 35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8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1459" name="TextBox 2"/>
          <p:cNvSpPr txBox="1">
            <a:spLocks noChangeArrowheads="1"/>
          </p:cNvSpPr>
          <p:nvPr/>
        </p:nvSpPr>
        <p:spPr bwMode="auto">
          <a:xfrm>
            <a:off x="2476500" y="3505200"/>
            <a:ext cx="40100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1600" b="1">
                <a:latin typeface="Calibri" pitchFamily="34" charset="0"/>
              </a:rPr>
              <a:t>רוצים עזרה? לחצו </a:t>
            </a:r>
            <a:r>
              <a:rPr lang="he-IL" sz="1600" b="1">
                <a:latin typeface="Calibri" pitchFamily="34" charset="0"/>
                <a:hlinkClick r:id="rId21" action="ppaction://hlinksldjump"/>
              </a:rPr>
              <a:t>כאן.</a:t>
            </a:r>
            <a:endParaRPr lang="he-IL" sz="1600" b="1">
              <a:latin typeface="Calibri" pitchFamily="34" charset="0"/>
            </a:endParaRPr>
          </a:p>
        </p:txBody>
      </p:sp>
      <p:pic>
        <p:nvPicPr>
          <p:cNvPr id="61460" name="Picture 2" descr="https://fbcdn-profile-a.akamaihd.net/hprofile-ak-frc3/c0.47.180.180/s160x160/386867_368721676531475_1380885204_a.jp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6486525" y="3405188"/>
            <a:ext cx="86518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63490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3492" name="TextBox 6"/>
          <p:cNvSpPr txBox="1">
            <a:spLocks noChangeArrowheads="1"/>
          </p:cNvSpPr>
          <p:nvPr/>
        </p:nvSpPr>
        <p:spPr bwMode="auto">
          <a:xfrm>
            <a:off x="3581400" y="2286000"/>
            <a:ext cx="274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>
                <a:latin typeface="Calibri" pitchFamily="34" charset="0"/>
              </a:rPr>
              <a:t> </a:t>
            </a:r>
            <a:endParaRPr lang="en-US">
              <a:latin typeface="Calibri" pitchFamily="34" charset="0"/>
            </a:endParaRPr>
          </a:p>
        </p:txBody>
      </p:sp>
      <p:sp>
        <p:nvSpPr>
          <p:cNvPr id="63493" name="Rectangle 2"/>
          <p:cNvSpPr>
            <a:spLocks noChangeArrowheads="1"/>
          </p:cNvSpPr>
          <p:nvPr/>
        </p:nvSpPr>
        <p:spPr bwMode="auto">
          <a:xfrm>
            <a:off x="2286000" y="3105150"/>
            <a:ext cx="457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400" b="1">
                <a:latin typeface="Calibri" pitchFamily="34" charset="0"/>
              </a:rPr>
              <a:t>לקוני –מקוצר, מדויק, ענייני, תמציתי</a:t>
            </a:r>
          </a:p>
        </p:txBody>
      </p:sp>
      <p:sp>
        <p:nvSpPr>
          <p:cNvPr id="16" name="6-Point Star 15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62100" y="642169"/>
            <a:ext cx="5715000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2. ממרים סדר מילים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grpSp>
        <p:nvGrpSpPr>
          <p:cNvPr id="63496" name="Group 16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63506" name="TextBox 17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3507" name="TextBox 19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3508" name="TextBox 20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3509" name="TextBox 21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3510" name="TextBox 22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3511" name="TextBox 23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3512" name="TextBox 24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3513" name="TextBox 25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63497" name="TextBox 26"/>
          <p:cNvSpPr txBox="1">
            <a:spLocks noChangeArrowheads="1"/>
          </p:cNvSpPr>
          <p:nvPr/>
        </p:nvSpPr>
        <p:spPr bwMode="auto">
          <a:xfrm>
            <a:off x="1143000" y="6324600"/>
            <a:ext cx="7032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לתרגיל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8" name="תמונה 2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400" y="555060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Rectangle 28"/>
          <p:cNvSpPr/>
          <p:nvPr/>
        </p:nvSpPr>
        <p:spPr>
          <a:xfrm>
            <a:off x="112713" y="5597525"/>
            <a:ext cx="25542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0" name="תמונה 9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4600" y="5546600"/>
            <a:ext cx="930400" cy="93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3501" name="TextBox 30"/>
          <p:cNvSpPr txBox="1">
            <a:spLocks noChangeArrowheads="1"/>
          </p:cNvSpPr>
          <p:nvPr/>
        </p:nvSpPr>
        <p:spPr bwMode="auto">
          <a:xfrm>
            <a:off x="152400" y="6337300"/>
            <a:ext cx="906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3502" name="TextBox 31"/>
          <p:cNvSpPr txBox="1">
            <a:spLocks noChangeArrowheads="1"/>
          </p:cNvSpPr>
          <p:nvPr/>
        </p:nvSpPr>
        <p:spPr bwMode="auto">
          <a:xfrm>
            <a:off x="18288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63503" name="Picture 3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828800" y="5703888"/>
            <a:ext cx="7239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504" name="TextBox 33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3" action="ppaction://hlinksldjump"/>
              </a:rPr>
              <a:t>יחידה 3</a:t>
            </a:r>
            <a:r>
              <a:rPr lang="he-IL" sz="1400" b="1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3" action="ppaction://hlinksldjump"/>
              </a:rPr>
              <a:t>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63505" name="Picture 2" descr="http://www.chemrightlabs.com/Precise-Accurate.jp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852863" y="3616325"/>
            <a:ext cx="1100137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65538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5540" name="TextBox 6"/>
          <p:cNvSpPr txBox="1">
            <a:spLocks noChangeArrowheads="1"/>
          </p:cNvSpPr>
          <p:nvPr/>
        </p:nvSpPr>
        <p:spPr bwMode="auto">
          <a:xfrm>
            <a:off x="3581400" y="2286000"/>
            <a:ext cx="274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>
                <a:latin typeface="Calibri" pitchFamily="34" charset="0"/>
              </a:rPr>
              <a:t> </a:t>
            </a:r>
            <a:endParaRPr lang="en-US">
              <a:latin typeface="Calibri" pitchFamily="34" charset="0"/>
            </a:endParaRPr>
          </a:p>
        </p:txBody>
      </p:sp>
      <p:sp>
        <p:nvSpPr>
          <p:cNvPr id="16" name="6-Point Star 15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7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62100" y="653774"/>
            <a:ext cx="5715000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2. ממרים סדר מילים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grpSp>
        <p:nvGrpSpPr>
          <p:cNvPr id="65543" name="Group 16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65553" name="TextBox 17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5554" name="TextBox 19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5555" name="TextBox 20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5556" name="TextBox 21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5557" name="TextBox 22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5558" name="TextBox 23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5559" name="TextBox 24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5560" name="TextBox 25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65544" name="TextBox 26"/>
          <p:cNvSpPr txBox="1">
            <a:spLocks noChangeArrowheads="1"/>
          </p:cNvSpPr>
          <p:nvPr/>
        </p:nvSpPr>
        <p:spPr bwMode="auto">
          <a:xfrm>
            <a:off x="1143000" y="6324600"/>
            <a:ext cx="7032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לתרגיל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8" name="תמונה 2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400" y="555060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Rectangle 28"/>
          <p:cNvSpPr/>
          <p:nvPr/>
        </p:nvSpPr>
        <p:spPr>
          <a:xfrm>
            <a:off x="112713" y="5597525"/>
            <a:ext cx="25542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0" name="תמונה 9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4600" y="5546600"/>
            <a:ext cx="930400" cy="93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5548" name="TextBox 30"/>
          <p:cNvSpPr txBox="1">
            <a:spLocks noChangeArrowheads="1"/>
          </p:cNvSpPr>
          <p:nvPr/>
        </p:nvSpPr>
        <p:spPr bwMode="auto">
          <a:xfrm>
            <a:off x="152400" y="6337300"/>
            <a:ext cx="906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5549" name="TextBox 31"/>
          <p:cNvSpPr txBox="1">
            <a:spLocks noChangeArrowheads="1"/>
          </p:cNvSpPr>
          <p:nvPr/>
        </p:nvSpPr>
        <p:spPr bwMode="auto">
          <a:xfrm>
            <a:off x="18288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65550" name="Picture 3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828800" y="5703888"/>
            <a:ext cx="7239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51" name="TextBox 33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3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5552" name="TextBox 34"/>
          <p:cNvSpPr txBox="1">
            <a:spLocks noChangeArrowheads="1"/>
          </p:cNvSpPr>
          <p:nvPr/>
        </p:nvSpPr>
        <p:spPr bwMode="auto">
          <a:xfrm>
            <a:off x="341313" y="1819275"/>
            <a:ext cx="8077200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endParaRPr lang="he-IL">
              <a:latin typeface="Calibri" pitchFamily="34" charset="0"/>
            </a:endParaRPr>
          </a:p>
          <a:p>
            <a:pPr rtl="0"/>
            <a:r>
              <a:rPr lang="he-IL" b="1">
                <a:latin typeface="Calibri" pitchFamily="34" charset="0"/>
              </a:rPr>
              <a:t>לפניכם שתי אפשרויות לניסוח המשפט: </a:t>
            </a:r>
          </a:p>
          <a:p>
            <a:pPr rtl="0"/>
            <a:endParaRPr lang="he-IL" sz="2000" b="1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000" b="1"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1. </a:t>
            </a:r>
            <a:r>
              <a:rPr lang="he-IL" sz="2000" b="1">
                <a:solidFill>
                  <a:srgbClr val="00B050"/>
                </a:solidFill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החומה הסינית </a:t>
            </a:r>
            <a:r>
              <a:rPr lang="he-IL" sz="2000">
                <a:solidFill>
                  <a:srgbClr val="0070C0"/>
                </a:solidFill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נבנתה </a:t>
            </a:r>
            <a:r>
              <a:rPr lang="he-IL" sz="2000"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בין השנים 220 ל- 206 לפנה"ס</a:t>
            </a:r>
            <a:r>
              <a:rPr lang="he-IL" sz="2000">
                <a:latin typeface="Calibri" pitchFamily="34" charset="0"/>
              </a:rPr>
              <a:t>. </a:t>
            </a:r>
          </a:p>
          <a:p>
            <a:pPr rtl="0"/>
            <a:r>
              <a:rPr lang="he-IL" sz="2000" b="1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he-IL" sz="2000" b="1">
                <a:latin typeface="Calibri" pitchFamily="34" charset="0"/>
              </a:rPr>
              <a:t>2. </a:t>
            </a:r>
            <a:r>
              <a:rPr lang="he-IL" sz="2000">
                <a:latin typeface="Guttman Yad-Brush" pitchFamily="2" charset="-79"/>
                <a:cs typeface="Guttman Yad-Brush" pitchFamily="2" charset="-79"/>
              </a:rPr>
              <a:t>בין השנים 220 ל-206 לפנה"ס </a:t>
            </a:r>
            <a:r>
              <a:rPr lang="he-IL" sz="2000">
                <a:solidFill>
                  <a:srgbClr val="0070C0"/>
                </a:solidFill>
                <a:latin typeface="Guttman Yad-Brush" pitchFamily="2" charset="-79"/>
                <a:cs typeface="Guttman Yad-Brush" pitchFamily="2" charset="-79"/>
              </a:rPr>
              <a:t>נבנתה </a:t>
            </a:r>
            <a:r>
              <a:rPr lang="he-IL" sz="2000" b="1">
                <a:solidFill>
                  <a:srgbClr val="00B050"/>
                </a:solidFill>
                <a:latin typeface="Guttman Yad-Brush" pitchFamily="2" charset="-79"/>
                <a:cs typeface="Guttman Yad-Brush" pitchFamily="2" charset="-79"/>
              </a:rPr>
              <a:t>החומה הסינית</a:t>
            </a:r>
            <a:r>
              <a:rPr lang="he-IL" sz="2000" b="1">
                <a:solidFill>
                  <a:srgbClr val="0070C0"/>
                </a:solidFill>
                <a:latin typeface="Guttman Yad-Brush" pitchFamily="2" charset="-79"/>
                <a:cs typeface="Guttman Yad-Brush" pitchFamily="2" charset="-79"/>
              </a:rPr>
              <a:t>.</a:t>
            </a:r>
            <a:endParaRPr lang="he-IL">
              <a:latin typeface="Calibri" pitchFamily="34" charset="0"/>
            </a:endParaRPr>
          </a:p>
          <a:p>
            <a:pPr rtl="0">
              <a:lnSpc>
                <a:spcPct val="150000"/>
              </a:lnSpc>
            </a:pPr>
            <a:endParaRPr lang="he-IL" b="1">
              <a:latin typeface="Calibri" pitchFamily="34" charset="0"/>
            </a:endParaRPr>
          </a:p>
          <a:p>
            <a:pPr rtl="0">
              <a:lnSpc>
                <a:spcPct val="150000"/>
              </a:lnSpc>
            </a:pPr>
            <a:r>
              <a:rPr lang="he-IL" b="1">
                <a:latin typeface="Calibri" pitchFamily="34" charset="0"/>
              </a:rPr>
              <a:t>במשפט הראשון הסדר הוא </a:t>
            </a:r>
            <a:r>
              <a:rPr lang="he-IL" b="1">
                <a:solidFill>
                  <a:srgbClr val="00B050"/>
                </a:solidFill>
                <a:latin typeface="Calibri" pitchFamily="34" charset="0"/>
              </a:rPr>
              <a:t>נושא </a:t>
            </a:r>
            <a:r>
              <a:rPr lang="he-IL" b="1">
                <a:latin typeface="Calibri" pitchFamily="34" charset="0"/>
              </a:rPr>
              <a:t>- </a:t>
            </a:r>
            <a:r>
              <a:rPr lang="he-IL" b="1">
                <a:solidFill>
                  <a:srgbClr val="0070C0"/>
                </a:solidFill>
                <a:latin typeface="Calibri" pitchFamily="34" charset="0"/>
              </a:rPr>
              <a:t>פועל</a:t>
            </a:r>
            <a:r>
              <a:rPr lang="he-IL" b="1">
                <a:latin typeface="Calibri" pitchFamily="34" charset="0"/>
              </a:rPr>
              <a:t> </a:t>
            </a:r>
          </a:p>
          <a:p>
            <a:pPr rtl="0">
              <a:lnSpc>
                <a:spcPct val="150000"/>
              </a:lnSpc>
            </a:pPr>
            <a:r>
              <a:rPr lang="he-IL" b="1">
                <a:latin typeface="Calibri" pitchFamily="34" charset="0"/>
              </a:rPr>
              <a:t>במשפט השני  הסדר הוא </a:t>
            </a:r>
            <a:r>
              <a:rPr lang="he-IL" b="1">
                <a:solidFill>
                  <a:srgbClr val="0070C0"/>
                </a:solidFill>
                <a:latin typeface="Calibri" pitchFamily="34" charset="0"/>
              </a:rPr>
              <a:t>פועל </a:t>
            </a:r>
            <a:r>
              <a:rPr lang="he-IL" b="1">
                <a:latin typeface="Calibri" pitchFamily="34" charset="0"/>
              </a:rPr>
              <a:t>-</a:t>
            </a:r>
            <a:r>
              <a:rPr lang="he-IL" b="1">
                <a:solidFill>
                  <a:srgbClr val="00B050"/>
                </a:solidFill>
                <a:latin typeface="Calibri" pitchFamily="34" charset="0"/>
              </a:rPr>
              <a:t> נושא</a:t>
            </a:r>
            <a:r>
              <a:rPr lang="he-IL" b="1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67586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7588" name="TextBox 6"/>
          <p:cNvSpPr txBox="1">
            <a:spLocks noChangeArrowheads="1"/>
          </p:cNvSpPr>
          <p:nvPr/>
        </p:nvSpPr>
        <p:spPr bwMode="auto">
          <a:xfrm>
            <a:off x="1290638" y="2063750"/>
            <a:ext cx="65627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>
                <a:latin typeface="Calibri" pitchFamily="34" charset="0"/>
              </a:rPr>
              <a:t> </a:t>
            </a:r>
            <a:r>
              <a:rPr lang="he-IL" b="1">
                <a:solidFill>
                  <a:srgbClr val="2F2B20"/>
                </a:solidFill>
                <a:latin typeface="Calibri" pitchFamily="34" charset="0"/>
              </a:rPr>
              <a:t>בטבלה שלפניכם מידע על הסרט.</a:t>
            </a:r>
            <a:endParaRPr lang="en-US" b="1">
              <a:solidFill>
                <a:srgbClr val="2F2B20"/>
              </a:solidFill>
              <a:latin typeface="Calibri" pitchFamily="34" charset="0"/>
            </a:endParaRPr>
          </a:p>
          <a:p>
            <a:pPr rtl="0"/>
            <a:r>
              <a:rPr lang="he-IL" b="1">
                <a:latin typeface="Calibri" pitchFamily="34" charset="0"/>
              </a:rPr>
              <a:t>.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6" name="6-Point Star 15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90967" y="553998"/>
            <a:ext cx="6481434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3. כותבים בסדרי מילים שונים 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grpSp>
        <p:nvGrpSpPr>
          <p:cNvPr id="67591" name="Group 16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67631" name="TextBox 17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7632" name="TextBox 19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7633" name="TextBox 20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7634" name="TextBox 21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7635" name="TextBox 22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7636" name="TextBox 23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7637" name="TextBox 24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7638" name="TextBox 25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pic>
        <p:nvPicPr>
          <p:cNvPr id="28" name="תמונה 2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58525" y="555060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Rectangle 28"/>
          <p:cNvSpPr/>
          <p:nvPr/>
        </p:nvSpPr>
        <p:spPr>
          <a:xfrm>
            <a:off x="112713" y="5597525"/>
            <a:ext cx="25542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7594" name="TextBox 30"/>
          <p:cNvSpPr txBox="1">
            <a:spLocks noChangeArrowheads="1"/>
          </p:cNvSpPr>
          <p:nvPr/>
        </p:nvSpPr>
        <p:spPr bwMode="auto">
          <a:xfrm>
            <a:off x="998538" y="6337300"/>
            <a:ext cx="9064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7595" name="TextBox 31"/>
          <p:cNvSpPr txBox="1">
            <a:spLocks noChangeArrowheads="1"/>
          </p:cNvSpPr>
          <p:nvPr/>
        </p:nvSpPr>
        <p:spPr bwMode="auto">
          <a:xfrm>
            <a:off x="18288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67596" name="Picture 3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828800" y="5703888"/>
            <a:ext cx="7239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טבלה 3"/>
          <p:cNvGraphicFramePr>
            <a:graphicFrameLocks noGrp="1"/>
          </p:cNvGraphicFramePr>
          <p:nvPr/>
        </p:nvGraphicFramePr>
        <p:xfrm>
          <a:off x="4841875" y="2565400"/>
          <a:ext cx="2919413" cy="3114675"/>
        </p:xfrm>
        <a:graphic>
          <a:graphicData uri="http://schemas.openxmlformats.org/drawingml/2006/table">
            <a:tbl>
              <a:tblPr rtl="1" firstRow="1" firstCol="1" bandRow="1">
                <a:tableStyleId>{22838BEF-8BB2-4498-84A7-C5851F593DF1}</a:tableStyleId>
              </a:tblPr>
              <a:tblGrid>
                <a:gridCol w="1310390"/>
                <a:gridCol w="1608664"/>
              </a:tblGrid>
              <a:tr h="44476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1" dirty="0">
                          <a:solidFill>
                            <a:srgbClr val="002060"/>
                          </a:solidFill>
                          <a:effectLst/>
                          <a:hlinkClick r:id="rId16"/>
                        </a:rPr>
                        <a:t>בימוי</a:t>
                      </a:r>
                      <a:r>
                        <a:rPr lang="en-US" sz="1200" b="1" dirty="0">
                          <a:solidFill>
                            <a:srgbClr val="002060"/>
                          </a:solidFill>
                          <a:effectLst/>
                          <a:hlinkClick r:id="rId16"/>
                        </a:rPr>
                        <a:t>:</a:t>
                      </a:r>
                      <a:endParaRPr lang="en-US" sz="12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1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12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0" dirty="0">
                          <a:solidFill>
                            <a:srgbClr val="002060"/>
                          </a:solidFill>
                          <a:effectLst/>
                          <a:hlinkClick r:id="rId17"/>
                        </a:rPr>
                        <a:t>ברנרדו ברטולוצ'י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476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1" dirty="0">
                          <a:solidFill>
                            <a:srgbClr val="002060"/>
                          </a:solidFill>
                          <a:effectLst/>
                          <a:hlinkClick r:id="rId18"/>
                        </a:rPr>
                        <a:t>תסריט</a:t>
                      </a:r>
                      <a:endParaRPr lang="en-US" sz="12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0" dirty="0">
                          <a:solidFill>
                            <a:srgbClr val="002060"/>
                          </a:solidFill>
                          <a:effectLst/>
                        </a:rPr>
                        <a:t>מארק  </a:t>
                      </a:r>
                      <a:r>
                        <a:rPr lang="he-IL" sz="1200" b="0" dirty="0" err="1">
                          <a:solidFill>
                            <a:srgbClr val="002060"/>
                          </a:solidFill>
                          <a:effectLst/>
                        </a:rPr>
                        <a:t>פפלו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476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solidFill>
                            <a:srgbClr val="002060"/>
                          </a:solidFill>
                          <a:effectLst/>
                        </a:rPr>
                        <a:t>שפת הסרט</a:t>
                      </a:r>
                      <a:endParaRPr lang="en-US" sz="12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0" dirty="0">
                          <a:solidFill>
                            <a:srgbClr val="002060"/>
                          </a:solidFill>
                          <a:effectLst/>
                        </a:rPr>
                        <a:t>אנגלית 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67148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1" dirty="0">
                          <a:solidFill>
                            <a:srgbClr val="002060"/>
                          </a:solidFill>
                          <a:effectLst/>
                        </a:rPr>
                        <a:t>שחקנים ראשיים </a:t>
                      </a:r>
                      <a:endParaRPr lang="en-US" sz="12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0" u="sng" dirty="0">
                          <a:solidFill>
                            <a:srgbClr val="002060"/>
                          </a:solidFill>
                          <a:effectLst/>
                          <a:hlinkClick r:id="rId19" tooltip="ג'ון לון"/>
                        </a:rPr>
                        <a:t>ג'ון לון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</a:rPr>
                        <a:t/>
                      </a:r>
                      <a:br>
                        <a:rPr lang="en-US" sz="1200" b="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he-IL" sz="1200" b="0" u="sng" dirty="0">
                          <a:solidFill>
                            <a:srgbClr val="002060"/>
                          </a:solidFill>
                          <a:effectLst/>
                          <a:hlinkClick r:id="rId20" tooltip="ג'ואן צ'ן (הדף אינו קיים)"/>
                        </a:rPr>
                        <a:t>ג'ואן צ'ן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</a:rPr>
                        <a:t/>
                      </a:r>
                      <a:br>
                        <a:rPr lang="en-US" sz="1200" b="0" dirty="0">
                          <a:solidFill>
                            <a:srgbClr val="002060"/>
                          </a:solidFill>
                          <a:effectLst/>
                        </a:rPr>
                      </a:br>
                      <a:r>
                        <a:rPr lang="he-IL" sz="1200" b="0" u="sng" dirty="0">
                          <a:solidFill>
                            <a:srgbClr val="002060"/>
                          </a:solidFill>
                          <a:effectLst/>
                          <a:hlinkClick r:id="rId21" tooltip="פיטר אוטול"/>
                        </a:rPr>
                        <a:t>פיטר אוטול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476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solidFill>
                            <a:srgbClr val="002060"/>
                          </a:solidFill>
                          <a:effectLst/>
                        </a:rPr>
                        <a:t>משך ההקרנה </a:t>
                      </a:r>
                      <a:endParaRPr lang="en-US" sz="12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0" dirty="0">
                          <a:solidFill>
                            <a:srgbClr val="002060"/>
                          </a:solidFill>
                          <a:effectLst/>
                        </a:rPr>
                        <a:t>160 דקות 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4765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1">
                          <a:solidFill>
                            <a:srgbClr val="002060"/>
                          </a:solidFill>
                          <a:effectLst/>
                        </a:rPr>
                        <a:t>תקציב </a:t>
                      </a:r>
                      <a:endParaRPr lang="en-US" sz="12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0" dirty="0">
                          <a:solidFill>
                            <a:srgbClr val="002060"/>
                          </a:solidFill>
                          <a:effectLst/>
                        </a:rPr>
                        <a:t>25 מיליון דולר 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22383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1" dirty="0">
                          <a:solidFill>
                            <a:srgbClr val="002060"/>
                          </a:solidFill>
                          <a:effectLst/>
                        </a:rPr>
                        <a:t>הקרנת בכורה </a:t>
                      </a:r>
                      <a:endParaRPr lang="en-US" sz="12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200" b="0" dirty="0">
                          <a:solidFill>
                            <a:srgbClr val="002060"/>
                          </a:solidFill>
                          <a:effectLst/>
                        </a:rPr>
                        <a:t>18 בדצמבר 1987 </a:t>
                      </a:r>
                      <a:endParaRPr lang="en-US" sz="1200" b="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7623" name="TextBox 33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3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7624" name="מלבן 9"/>
          <p:cNvSpPr>
            <a:spLocks noChangeArrowheads="1"/>
          </p:cNvSpPr>
          <p:nvPr/>
        </p:nvSpPr>
        <p:spPr bwMode="auto">
          <a:xfrm>
            <a:off x="654050" y="1138238"/>
            <a:ext cx="71469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b="1">
                <a:solidFill>
                  <a:srgbClr val="2F2B20"/>
                </a:solidFill>
                <a:latin typeface="Calibri" pitchFamily="34" charset="0"/>
              </a:rPr>
              <a:t>הסרט "הקיסר האחרון"  מתאר את חייו של הקיסר האחרון של סין </a:t>
            </a:r>
            <a:r>
              <a:rPr lang="he-IL" b="1">
                <a:solidFill>
                  <a:srgbClr val="2F2B20"/>
                </a:solidFill>
                <a:latin typeface="Calibri" pitchFamily="34" charset="0"/>
                <a:hlinkClick r:id="rId22"/>
              </a:rPr>
              <a:t>הנרי פו-יי</a:t>
            </a:r>
            <a:r>
              <a:rPr lang="he-IL" b="1">
                <a:solidFill>
                  <a:srgbClr val="2F2B20"/>
                </a:solidFill>
                <a:latin typeface="Calibri" pitchFamily="34" charset="0"/>
              </a:rPr>
              <a:t>, שנולד ב- 1906 ומת ב- 1967. להתרשמות מהסרט ראו   </a:t>
            </a:r>
            <a:r>
              <a:rPr lang="he-IL" b="1">
                <a:solidFill>
                  <a:srgbClr val="2F2B20"/>
                </a:solidFill>
                <a:latin typeface="Calibri" pitchFamily="34" charset="0"/>
                <a:hlinkClick r:id="rId23"/>
              </a:rPr>
              <a:t>הקישור</a:t>
            </a:r>
            <a:endParaRPr lang="en-US" b="1">
              <a:solidFill>
                <a:srgbClr val="2F2B20"/>
              </a:solidFill>
              <a:latin typeface="Calibri" pitchFamily="34" charset="0"/>
            </a:endParaRPr>
          </a:p>
        </p:txBody>
      </p:sp>
      <p:sp>
        <p:nvSpPr>
          <p:cNvPr id="67625" name="מלבן 12"/>
          <p:cNvSpPr>
            <a:spLocks noChangeArrowheads="1"/>
          </p:cNvSpPr>
          <p:nvPr/>
        </p:nvSpPr>
        <p:spPr bwMode="auto">
          <a:xfrm>
            <a:off x="177800" y="2790825"/>
            <a:ext cx="45720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e-IL" sz="1600" b="1">
                <a:latin typeface="Calibri" pitchFamily="34" charset="0"/>
              </a:rPr>
              <a:t>1. בהתבסס על המידע שבטבלה  כתבו שלושה משפטים בסדר המילים המקובל (נושא-פועל).</a:t>
            </a:r>
          </a:p>
          <a:p>
            <a:endParaRPr lang="en-US">
              <a:latin typeface="Calibri" pitchFamily="34" charset="0"/>
            </a:endParaRPr>
          </a:p>
          <a:p>
            <a:r>
              <a:rPr lang="he-IL" b="1">
                <a:latin typeface="Calibri" pitchFamily="34" charset="0"/>
              </a:rPr>
              <a:t>               </a:t>
            </a:r>
            <a:r>
              <a:rPr lang="he-IL" sz="1400" b="1">
                <a:latin typeface="Calibri" pitchFamily="34" charset="0"/>
                <a:hlinkClick r:id="rId24" action="ppaction://hlinksldjump"/>
              </a:rPr>
              <a:t>רוצים עזרה</a:t>
            </a:r>
            <a:r>
              <a:rPr lang="he-IL" sz="1400" b="1">
                <a:latin typeface="Calibri" pitchFamily="34" charset="0"/>
              </a:rPr>
              <a:t>? </a:t>
            </a:r>
          </a:p>
          <a:p>
            <a:endParaRPr lang="en-US">
              <a:latin typeface="Calibri" pitchFamily="34" charset="0"/>
            </a:endParaRPr>
          </a:p>
          <a:p>
            <a:r>
              <a:rPr lang="he-IL" b="1">
                <a:latin typeface="Calibri" pitchFamily="34" charset="0"/>
              </a:rPr>
              <a:t>2. </a:t>
            </a:r>
            <a:r>
              <a:rPr lang="he-IL" sz="1600" b="1">
                <a:latin typeface="Calibri" pitchFamily="34" charset="0"/>
              </a:rPr>
              <a:t>בהתבסס על המידע שבטבלה כתבו שני משפטים בסדר מילים פועל–נושא</a:t>
            </a:r>
            <a:r>
              <a:rPr lang="he-IL" b="1">
                <a:latin typeface="Calibri" pitchFamily="34" charset="0"/>
              </a:rPr>
              <a:t>. </a:t>
            </a:r>
          </a:p>
          <a:p>
            <a:endParaRPr lang="he-IL" b="1">
              <a:latin typeface="Calibri" pitchFamily="34" charset="0"/>
            </a:endParaRPr>
          </a:p>
          <a:p>
            <a:r>
              <a:rPr lang="he-IL" b="1">
                <a:latin typeface="Calibri" pitchFamily="34" charset="0"/>
              </a:rPr>
              <a:t>              </a:t>
            </a:r>
            <a:r>
              <a:rPr lang="he-IL" sz="1400" b="1">
                <a:latin typeface="Calibri" pitchFamily="34" charset="0"/>
                <a:hlinkClick r:id="rId25" action="ppaction://hlinksldjump"/>
              </a:rPr>
              <a:t>רוצים עזרה</a:t>
            </a:r>
            <a:r>
              <a:rPr lang="he-IL" sz="1400" b="1">
                <a:latin typeface="Calibri" pitchFamily="34" charset="0"/>
              </a:rPr>
              <a:t>? </a:t>
            </a:r>
            <a:endParaRPr lang="en-US" sz="1400">
              <a:latin typeface="Calibri" pitchFamily="34" charset="0"/>
            </a:endParaRPr>
          </a:p>
          <a:p>
            <a:r>
              <a:rPr lang="he-IL" b="1">
                <a:latin typeface="Calibri" pitchFamily="34" charset="0"/>
              </a:rPr>
              <a:t> </a:t>
            </a:r>
            <a:endParaRPr lang="en-US">
              <a:latin typeface="Calibri" pitchFamily="34" charset="0"/>
            </a:endParaRPr>
          </a:p>
        </p:txBody>
      </p:sp>
      <p:pic>
        <p:nvPicPr>
          <p:cNvPr id="67626" name="Picture 2" descr="https://fbcdn-profile-a.akamaihd.net/hprofile-ak-frc3/c0.47.180.180/s160x160/386867_368721676531475_1380885204_a.jpg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3986213" y="3505200"/>
            <a:ext cx="8667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27" name="Picture 2" descr="https://fbcdn-profile-a.akamaihd.net/hprofile-ak-frc3/c0.47.180.180/s160x160/386867_368721676531475_1380885204_a.jpg"/>
          <p:cNvPicPr>
            <a:picLocks noChangeAspect="1"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3884613" y="4764088"/>
            <a:ext cx="865187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628" name="TextBox 36"/>
          <p:cNvSpPr txBox="1">
            <a:spLocks noChangeArrowheads="1"/>
          </p:cNvSpPr>
          <p:nvPr/>
        </p:nvSpPr>
        <p:spPr bwMode="auto">
          <a:xfrm>
            <a:off x="152400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לעמוד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8" name="Picture 29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28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76201" y="5550605"/>
            <a:ext cx="898132" cy="8981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7630" name="Picture 2"/>
          <p:cNvPicPr>
            <a:picLocks noChangeAspect="1"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107950" y="1558925"/>
            <a:ext cx="1046163" cy="118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69634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6-Point Star 15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62100" y="653774"/>
            <a:ext cx="5715000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3. כותבים בסדרי מילים שונים</a:t>
            </a:r>
            <a:r>
              <a:rPr lang="he-IL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grpSp>
        <p:nvGrpSpPr>
          <p:cNvPr id="69638" name="Group 16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69648" name="TextBox 17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9649" name="TextBox 19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9650" name="TextBox 20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9651" name="TextBox 21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9652" name="TextBox 22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9653" name="TextBox 23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9654" name="TextBox 24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69655" name="TextBox 25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69639" name="TextBox 26"/>
          <p:cNvSpPr txBox="1">
            <a:spLocks noChangeArrowheads="1"/>
          </p:cNvSpPr>
          <p:nvPr/>
        </p:nvSpPr>
        <p:spPr bwMode="auto">
          <a:xfrm>
            <a:off x="1143000" y="6324600"/>
            <a:ext cx="7032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לתרגיל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8" name="תמונה 2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400" y="555060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Rectangle 28"/>
          <p:cNvSpPr/>
          <p:nvPr/>
        </p:nvSpPr>
        <p:spPr>
          <a:xfrm>
            <a:off x="112713" y="5597525"/>
            <a:ext cx="25542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0" name="תמונה 9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4600" y="5546600"/>
            <a:ext cx="930400" cy="93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9643" name="TextBox 30"/>
          <p:cNvSpPr txBox="1">
            <a:spLocks noChangeArrowheads="1"/>
          </p:cNvSpPr>
          <p:nvPr/>
        </p:nvSpPr>
        <p:spPr bwMode="auto">
          <a:xfrm>
            <a:off x="152400" y="6337300"/>
            <a:ext cx="906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9644" name="TextBox 31"/>
          <p:cNvSpPr txBox="1">
            <a:spLocks noChangeArrowheads="1"/>
          </p:cNvSpPr>
          <p:nvPr/>
        </p:nvSpPr>
        <p:spPr bwMode="auto">
          <a:xfrm>
            <a:off x="18288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69645" name="Picture 3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828800" y="5703888"/>
            <a:ext cx="7239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46" name="TextBox 33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3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2400" y="2371725"/>
            <a:ext cx="8185150" cy="2587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000" b="1" dirty="0">
                <a:latin typeface="Guttman Yad-Brush" panose="02010401010101010101" pitchFamily="2" charset="-79"/>
                <a:cs typeface="Guttman Yad-Brush" panose="02010401010101010101" pitchFamily="2" charset="-79"/>
              </a:rPr>
              <a:t>לדוגמה:</a:t>
            </a:r>
            <a:endParaRPr lang="he-IL" sz="2000" b="1" dirty="0">
              <a:latin typeface="Guttman Yad-Brush" panose="02010401010101010101" pitchFamily="2" charset="-79"/>
              <a:cs typeface="Guttman Yad-Brush" panose="02010401010101010101" pitchFamily="2" charset="-79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000" b="1" dirty="0">
                <a:solidFill>
                  <a:srgbClr val="0070C0"/>
                </a:solidFill>
                <a:latin typeface="+mn-lt"/>
                <a:ea typeface="Calibri"/>
                <a:cs typeface="+mn-cs"/>
              </a:rPr>
              <a:t> </a:t>
            </a:r>
            <a:r>
              <a:rPr lang="he-IL" sz="2000" b="1" dirty="0">
                <a:solidFill>
                  <a:srgbClr val="0070C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החומה הסינית </a:t>
            </a:r>
            <a:r>
              <a:rPr lang="he-IL" sz="2000" b="1" dirty="0">
                <a:solidFill>
                  <a:srgbClr val="00B05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נבנתה</a:t>
            </a:r>
            <a:r>
              <a:rPr lang="he-IL" sz="2000" dirty="0">
                <a:solidFill>
                  <a:srgbClr val="0070C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 </a:t>
            </a:r>
            <a:r>
              <a:rPr lang="he-IL" sz="2000" dirty="0"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בין השנים 220 </a:t>
            </a:r>
            <a:r>
              <a:rPr lang="he-IL" sz="2000" dirty="0"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ל- 206 </a:t>
            </a:r>
            <a:r>
              <a:rPr lang="he-IL" sz="2000" dirty="0"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לפנה"ס</a:t>
            </a:r>
            <a:r>
              <a:rPr lang="he-IL" sz="2000" dirty="0">
                <a:latin typeface="+mn-lt"/>
                <a:cs typeface="+mn-cs"/>
              </a:rPr>
              <a:t>. </a:t>
            </a:r>
          </a:p>
          <a:p>
            <a:pPr marL="2286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he-IL" sz="2400" b="1" dirty="0">
              <a:latin typeface="+mn-lt"/>
              <a:ea typeface="Calibri"/>
              <a:cs typeface="+mn-cs"/>
            </a:endParaRPr>
          </a:p>
          <a:p>
            <a:pPr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200" b="1" dirty="0">
                <a:solidFill>
                  <a:srgbClr val="2F2B20"/>
                </a:solidFill>
                <a:latin typeface="+mn-lt"/>
                <a:cs typeface="+mn-cs"/>
              </a:rPr>
              <a:t>סדר המילים במשפט הוא  </a:t>
            </a:r>
            <a:r>
              <a:rPr lang="he-IL" sz="2200" b="1" dirty="0">
                <a:solidFill>
                  <a:srgbClr val="0070C0"/>
                </a:solidFill>
                <a:latin typeface="+mn-lt"/>
                <a:cs typeface="+mn-cs"/>
              </a:rPr>
              <a:t>נושא</a:t>
            </a:r>
            <a:r>
              <a:rPr lang="he-IL" sz="2200" b="1" dirty="0">
                <a:solidFill>
                  <a:srgbClr val="2F2B20"/>
                </a:solidFill>
                <a:latin typeface="+mn-lt"/>
                <a:cs typeface="+mn-cs"/>
              </a:rPr>
              <a:t>- </a:t>
            </a:r>
            <a:r>
              <a:rPr lang="he-IL" sz="2200" b="1" dirty="0">
                <a:solidFill>
                  <a:srgbClr val="00B050"/>
                </a:solidFill>
                <a:latin typeface="+mn-lt"/>
                <a:cs typeface="+mn-cs"/>
              </a:rPr>
              <a:t>פועל</a:t>
            </a:r>
            <a:endParaRPr lang="he-IL" sz="2200" b="1" dirty="0">
              <a:solidFill>
                <a:srgbClr val="0070C0"/>
              </a:solidFill>
              <a:latin typeface="+mn-lt"/>
              <a:cs typeface="+mn-cs"/>
            </a:endParaRPr>
          </a:p>
          <a:p>
            <a:pPr marL="228600"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en-US" sz="2400" dirty="0">
              <a:latin typeface="+mn-lt"/>
              <a:ea typeface="Calibri"/>
              <a:cs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71682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6-Point Star 15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62100" y="653774"/>
            <a:ext cx="5715000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3. כותבים בסדרי מילים שונים 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grpSp>
        <p:nvGrpSpPr>
          <p:cNvPr id="71686" name="Group 16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71696" name="TextBox 17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1697" name="TextBox 19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1698" name="TextBox 20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1699" name="TextBox 21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1700" name="TextBox 22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1701" name="TextBox 23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1702" name="TextBox 24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1703" name="TextBox 25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71687" name="TextBox 26"/>
          <p:cNvSpPr txBox="1">
            <a:spLocks noChangeArrowheads="1"/>
          </p:cNvSpPr>
          <p:nvPr/>
        </p:nvSpPr>
        <p:spPr bwMode="auto">
          <a:xfrm>
            <a:off x="1143000" y="6324600"/>
            <a:ext cx="7032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לתרגיל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8" name="תמונה 2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400" y="555060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Rectangle 28"/>
          <p:cNvSpPr/>
          <p:nvPr/>
        </p:nvSpPr>
        <p:spPr>
          <a:xfrm>
            <a:off x="112713" y="5597525"/>
            <a:ext cx="25542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0" name="תמונה 9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4600" y="5546600"/>
            <a:ext cx="930400" cy="93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691" name="TextBox 30"/>
          <p:cNvSpPr txBox="1">
            <a:spLocks noChangeArrowheads="1"/>
          </p:cNvSpPr>
          <p:nvPr/>
        </p:nvSpPr>
        <p:spPr bwMode="auto">
          <a:xfrm>
            <a:off x="152400" y="6337300"/>
            <a:ext cx="906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71692" name="TextBox 31"/>
          <p:cNvSpPr txBox="1">
            <a:spLocks noChangeArrowheads="1"/>
          </p:cNvSpPr>
          <p:nvPr/>
        </p:nvSpPr>
        <p:spPr bwMode="auto">
          <a:xfrm>
            <a:off x="18288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71693" name="Picture 3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828800" y="5703888"/>
            <a:ext cx="7239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4" name="TextBox 33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3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1695" name="מלבן 1"/>
          <p:cNvSpPr>
            <a:spLocks noChangeArrowheads="1"/>
          </p:cNvSpPr>
          <p:nvPr/>
        </p:nvSpPr>
        <p:spPr bwMode="auto">
          <a:xfrm>
            <a:off x="304800" y="2085975"/>
            <a:ext cx="7781925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b="1">
                <a:solidFill>
                  <a:srgbClr val="0070C0"/>
                </a:solidFill>
                <a:latin typeface="Calibri" pitchFamily="34" charset="0"/>
              </a:rPr>
              <a:t> </a:t>
            </a:r>
          </a:p>
          <a:p>
            <a:pPr rtl="0"/>
            <a:r>
              <a:rPr lang="he-IL" sz="2200" b="1">
                <a:latin typeface="Guttman Yad-Brush" pitchFamily="2" charset="-79"/>
                <a:cs typeface="Guttman Yad-Brush" pitchFamily="2" charset="-79"/>
              </a:rPr>
              <a:t>לדוגמה:</a:t>
            </a:r>
            <a:r>
              <a:rPr lang="he-IL" sz="2200" b="1">
                <a:latin typeface="Calibri" pitchFamily="34" charset="0"/>
              </a:rPr>
              <a:t> </a:t>
            </a:r>
            <a:endParaRPr lang="he-IL" sz="2200" b="1">
              <a:solidFill>
                <a:srgbClr val="0070C0"/>
              </a:solidFill>
              <a:latin typeface="Guttman Yad-Brush" pitchFamily="2" charset="-79"/>
              <a:ea typeface="Calibri" pitchFamily="34" charset="0"/>
              <a:cs typeface="Guttman Yad-Brush" pitchFamily="2" charset="-79"/>
            </a:endParaRPr>
          </a:p>
          <a:p>
            <a:pPr rtl="0"/>
            <a:endParaRPr lang="he-IL" sz="2200">
              <a:solidFill>
                <a:srgbClr val="0070C0"/>
              </a:solidFill>
              <a:latin typeface="Guttman Yad-Brush" pitchFamily="2" charset="-79"/>
              <a:ea typeface="Calibri" pitchFamily="34" charset="0"/>
              <a:cs typeface="Guttman Yad-Brush" pitchFamily="2" charset="-79"/>
            </a:endParaRPr>
          </a:p>
          <a:p>
            <a:pPr rtl="0"/>
            <a:r>
              <a:rPr lang="he-IL" sz="2200"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בין השנים 220 ל-206 לפנה"ס </a:t>
            </a:r>
            <a:r>
              <a:rPr lang="he-IL" sz="2200" b="1">
                <a:solidFill>
                  <a:srgbClr val="00B050"/>
                </a:solidFill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נבנתה</a:t>
            </a:r>
            <a:r>
              <a:rPr lang="he-IL" sz="2200">
                <a:solidFill>
                  <a:srgbClr val="0070C0"/>
                </a:solidFill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 </a:t>
            </a:r>
            <a:r>
              <a:rPr lang="he-IL" sz="2200" b="1">
                <a:solidFill>
                  <a:srgbClr val="0070C0"/>
                </a:solidFill>
                <a:latin typeface="Guttman Yad-Brush" pitchFamily="2" charset="-79"/>
                <a:ea typeface="Calibri" pitchFamily="34" charset="0"/>
                <a:cs typeface="Guttman Yad-Brush" pitchFamily="2" charset="-79"/>
              </a:rPr>
              <a:t>החומה הסינית.</a:t>
            </a:r>
          </a:p>
          <a:p>
            <a:pPr rtl="0"/>
            <a:endParaRPr lang="he-IL" sz="2200" b="1">
              <a:latin typeface="Calibri" pitchFamily="34" charset="0"/>
            </a:endParaRPr>
          </a:p>
          <a:p>
            <a:pPr rtl="0"/>
            <a:endParaRPr lang="he-IL" sz="2200" b="1">
              <a:latin typeface="Calibri" pitchFamily="34" charset="0"/>
            </a:endParaRPr>
          </a:p>
          <a:p>
            <a:pPr rtl="0"/>
            <a:endParaRPr lang="he-IL" sz="2200" b="1">
              <a:latin typeface="Calibri" pitchFamily="34" charset="0"/>
            </a:endParaRPr>
          </a:p>
          <a:p>
            <a:pPr rtl="0"/>
            <a:r>
              <a:rPr lang="he-IL" sz="2200" b="1">
                <a:latin typeface="Calibri" pitchFamily="34" charset="0"/>
              </a:rPr>
              <a:t>סדר המילים במשפט הוא  </a:t>
            </a:r>
            <a:r>
              <a:rPr lang="he-IL" sz="2200" b="1">
                <a:solidFill>
                  <a:srgbClr val="00B050"/>
                </a:solidFill>
                <a:latin typeface="Calibri" pitchFamily="34" charset="0"/>
              </a:rPr>
              <a:t>פועל</a:t>
            </a:r>
            <a:r>
              <a:rPr lang="he-IL" sz="2200" b="1">
                <a:latin typeface="Calibri" pitchFamily="34" charset="0"/>
              </a:rPr>
              <a:t> – </a:t>
            </a:r>
            <a:r>
              <a:rPr lang="he-IL" sz="2200" b="1">
                <a:solidFill>
                  <a:srgbClr val="0070C0"/>
                </a:solidFill>
                <a:latin typeface="Calibri" pitchFamily="34" charset="0"/>
              </a:rPr>
              <a:t>נושא</a:t>
            </a:r>
          </a:p>
          <a:p>
            <a:pPr rtl="0"/>
            <a:endParaRPr lang="he-IL"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2133600"/>
            <a:ext cx="8077200" cy="158197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e-IL" sz="4400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  <a:hlinkClick r:id="rId3" action="ppaction://hlinksldjump"/>
              </a:rPr>
              <a:t>נושא המארז ואוכלוסיית היעד</a:t>
            </a:r>
            <a:endParaRPr lang="he-IL" sz="4400" b="1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he-IL" sz="4400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  <a:hlinkClick r:id="rId4" action="ppaction://hlinksldjump"/>
              </a:rPr>
              <a:t>דרכי העבודה</a:t>
            </a:r>
            <a:endParaRPr lang="he-IL" sz="4400" b="1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85502" y="762000"/>
            <a:ext cx="67730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על מארז יחידות הלימוד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5781675" y="6515100"/>
            <a:ext cx="279082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 ייעוץ: ד"ר ריקי תמיר</a:t>
            </a:r>
          </a:p>
        </p:txBody>
      </p:sp>
      <p:sp>
        <p:nvSpPr>
          <p:cNvPr id="18436" name="מלבן 5"/>
          <p:cNvSpPr>
            <a:spLocks noChangeArrowheads="1"/>
          </p:cNvSpPr>
          <p:nvPr/>
        </p:nvSpPr>
        <p:spPr bwMode="auto">
          <a:xfrm>
            <a:off x="2057400" y="4763"/>
            <a:ext cx="45720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18437" name="TextBox 9"/>
          <p:cNvSpPr txBox="1">
            <a:spLocks noChangeArrowheads="1"/>
          </p:cNvSpPr>
          <p:nvPr/>
        </p:nvSpPr>
        <p:spPr bwMode="auto">
          <a:xfrm>
            <a:off x="1066800" y="6311900"/>
            <a:ext cx="685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הראשי 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8438" name="TextBox 11"/>
          <p:cNvSpPr txBox="1">
            <a:spLocks noChangeArrowheads="1"/>
          </p:cNvSpPr>
          <p:nvPr/>
        </p:nvSpPr>
        <p:spPr bwMode="auto">
          <a:xfrm>
            <a:off x="257175" y="6284913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975" y="5572125"/>
            <a:ext cx="1774825" cy="121443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8440" name="Group 20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18444" name="TextBox 21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45" name="TextBox 33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46" name="TextBox 34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47" name="TextBox 35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48" name="TextBox 36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49" name="TextBox 37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50" name="TextBox 38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18451" name="TextBox 39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pic>
        <p:nvPicPr>
          <p:cNvPr id="23" name="Picture 15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33139" y="5505139"/>
            <a:ext cx="895661" cy="8956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1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75591" y="5485791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43" name="TextBox 24"/>
          <p:cNvSpPr txBox="1">
            <a:spLocks noChangeArrowheads="1"/>
          </p:cNvSpPr>
          <p:nvPr/>
        </p:nvSpPr>
        <p:spPr bwMode="auto">
          <a:xfrm>
            <a:off x="8440738" y="1371600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5" action="ppaction://hlinksldjump"/>
              </a:rPr>
              <a:t>יחידה</a:t>
            </a:r>
          </a:p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5" action="ppaction://hlinksldjump"/>
              </a:rPr>
              <a:t>3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73730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2438400" y="670928"/>
            <a:ext cx="3581400" cy="40011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4. משווים סדרי מילים 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3733" name="TextBox 6"/>
          <p:cNvSpPr txBox="1">
            <a:spLocks noChangeArrowheads="1"/>
          </p:cNvSpPr>
          <p:nvPr/>
        </p:nvSpPr>
        <p:spPr bwMode="auto">
          <a:xfrm>
            <a:off x="3581400" y="2286000"/>
            <a:ext cx="274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>
                <a:latin typeface="Calibri" pitchFamily="34" charset="0"/>
              </a:rPr>
              <a:t> </a:t>
            </a:r>
            <a:endParaRPr lang="en-US">
              <a:latin typeface="Calibri" pitchFamily="34" charset="0"/>
            </a:endParaRPr>
          </a:p>
        </p:txBody>
      </p:sp>
      <p:sp>
        <p:nvSpPr>
          <p:cNvPr id="73734" name="TextBox 12"/>
          <p:cNvSpPr txBox="1">
            <a:spLocks noChangeArrowheads="1"/>
          </p:cNvSpPr>
          <p:nvPr/>
        </p:nvSpPr>
        <p:spPr bwMode="auto">
          <a:xfrm>
            <a:off x="15875" y="1355725"/>
            <a:ext cx="8183563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1600" b="1">
                <a:solidFill>
                  <a:srgbClr val="2F2B20"/>
                </a:solidFill>
                <a:latin typeface="Calibri" pitchFamily="34" charset="0"/>
              </a:rPr>
              <a:t>לפניכם שני טקסטים על קונפוציוס.  הטקסטים הם מסוגות שונות :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1600">
                <a:latin typeface="Calibri" pitchFamily="34" charset="0"/>
                <a:hlinkClick r:id="rId5"/>
              </a:rPr>
              <a:t>א. סיפור עממי סיני</a:t>
            </a:r>
            <a:endParaRPr lang="en-US" sz="1600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1600">
                <a:latin typeface="Calibri" pitchFamily="34" charset="0"/>
                <a:hlinkClick r:id="rId6"/>
              </a:rPr>
              <a:t>ב. טקסט  מידע</a:t>
            </a:r>
            <a:endParaRPr lang="en-US" sz="1600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1600" b="1">
                <a:latin typeface="Calibri" pitchFamily="34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1600" b="1">
                <a:latin typeface="Calibri" pitchFamily="34" charset="0"/>
              </a:rPr>
              <a:t>מתוך עיון בטקסטים והתמקדות בסדר המילים, מהי התשובה הנכונה? (לחצו על השורה הנכונה)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1600">
                <a:latin typeface="Calibri" pitchFamily="34" charset="0"/>
                <a:hlinkClick r:id="rId7" action="ppaction://hlinksldjump"/>
              </a:rPr>
              <a:t>1. בשני הטקסטים סדר המילים הרווח הוא נושא- פועל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1600">
                <a:latin typeface="Calibri" pitchFamily="34" charset="0"/>
                <a:hlinkClick r:id="rId7" action="ppaction://hlinksldjump"/>
              </a:rPr>
              <a:t>2. בשני הטקסטים סדר המילים הרווח הוא פועל- נושא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1600">
                <a:latin typeface="Calibri" pitchFamily="34" charset="0"/>
                <a:hlinkClick r:id="rId8" action="ppaction://hlinksldjump"/>
              </a:rPr>
              <a:t>3. בסיפור רווח סדר פועל-נושא, ואילו בטקסט המידע נושא-פועל. </a:t>
            </a:r>
            <a:endParaRPr lang="en-US" sz="1600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1600">
                <a:latin typeface="Calibri" pitchFamily="34" charset="0"/>
                <a:hlinkClick r:id="rId7" action="ppaction://hlinksldjump"/>
              </a:rPr>
              <a:t>4. בסיפור רווח סדר נושא-פועל, ואילו בטקסט המידע סדר פועל-נושא. </a:t>
            </a:r>
            <a:endParaRPr lang="en-US" sz="1600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1200">
                <a:latin typeface="Calibri" pitchFamily="34" charset="0"/>
              </a:rPr>
              <a:t> </a:t>
            </a:r>
            <a:endParaRPr lang="en-US" sz="1200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b="1">
                <a:latin typeface="Calibri" pitchFamily="34" charset="0"/>
              </a:rPr>
              <a:t>                                </a:t>
            </a:r>
            <a:r>
              <a:rPr lang="he-IL" b="1">
                <a:latin typeface="Calibri" pitchFamily="34" charset="0"/>
                <a:hlinkClick r:id="rId9" action="ppaction://hlinksldjump"/>
              </a:rPr>
              <a:t>שאלת חקר</a:t>
            </a:r>
            <a:endParaRPr lang="en-US" sz="1200">
              <a:latin typeface="Calibri" pitchFamily="34" charset="0"/>
            </a:endParaRPr>
          </a:p>
        </p:txBody>
      </p:sp>
      <p:pic>
        <p:nvPicPr>
          <p:cNvPr id="73735" name="Picture 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310313" y="54102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6-Point Star 16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grpSp>
        <p:nvGrpSpPr>
          <p:cNvPr id="73737" name="Group 15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73747" name="TextBox 17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3748" name="TextBox 19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3749" name="TextBox 20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3750" name="TextBox 21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3751" name="TextBox 22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3752" name="TextBox 23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3753" name="TextBox 24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7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3754" name="TextBox 25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8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73738" name="TextBox 26"/>
          <p:cNvSpPr txBox="1">
            <a:spLocks noChangeArrowheads="1"/>
          </p:cNvSpPr>
          <p:nvPr/>
        </p:nvSpPr>
        <p:spPr bwMode="auto">
          <a:xfrm>
            <a:off x="152400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לעמוד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8" name="Picture 27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76201" y="5550605"/>
            <a:ext cx="898132" cy="8981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תמונה 25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55060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Rectangle 29"/>
          <p:cNvSpPr/>
          <p:nvPr/>
        </p:nvSpPr>
        <p:spPr>
          <a:xfrm>
            <a:off x="112713" y="5597525"/>
            <a:ext cx="24018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3742" name="TextBox 30"/>
          <p:cNvSpPr txBox="1">
            <a:spLocks noChangeArrowheads="1"/>
          </p:cNvSpPr>
          <p:nvPr/>
        </p:nvSpPr>
        <p:spPr bwMode="auto">
          <a:xfrm>
            <a:off x="922338" y="6337300"/>
            <a:ext cx="9064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73743" name="TextBox 31"/>
          <p:cNvSpPr txBox="1">
            <a:spLocks noChangeArrowheads="1"/>
          </p:cNvSpPr>
          <p:nvPr/>
        </p:nvSpPr>
        <p:spPr bwMode="auto">
          <a:xfrm>
            <a:off x="1600200" y="64008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73744" name="Picture 32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1752600" y="56769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45" name="TextBox 33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21" action="ppaction://hlinksldjump"/>
              </a:rPr>
              <a:t>יחידה 3</a:t>
            </a:r>
            <a:r>
              <a:rPr lang="he-IL" sz="1400" b="1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21" action="ppaction://hlinksldjump"/>
              </a:rPr>
              <a:t>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73746" name="Picture 2" descr="http://www.china.co.il/_uploads/extraimg/480.jpg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936625" y="1243013"/>
            <a:ext cx="1501775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75778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/>
          <p:cNvSpPr/>
          <p:nvPr/>
        </p:nvSpPr>
        <p:spPr>
          <a:xfrm>
            <a:off x="1409753" y="733723"/>
            <a:ext cx="5065268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4. משווים סדרי מילים 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75781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38400" y="1905000"/>
            <a:ext cx="2735263" cy="356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2" name="TextBox 8"/>
          <p:cNvSpPr txBox="1">
            <a:spLocks noChangeArrowheads="1"/>
          </p:cNvSpPr>
          <p:nvPr/>
        </p:nvSpPr>
        <p:spPr bwMode="auto">
          <a:xfrm>
            <a:off x="1600200" y="5473700"/>
            <a:ext cx="4419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b="1">
                <a:latin typeface="Calibri" pitchFamily="34" charset="0"/>
              </a:rPr>
              <a:t>נכון</a:t>
            </a:r>
            <a:endParaRPr lang="he-IL">
              <a:latin typeface="Calibri" pitchFamily="34" charset="0"/>
            </a:endParaRPr>
          </a:p>
          <a:p>
            <a:pPr algn="ctr" rtl="0"/>
            <a:r>
              <a:rPr lang="he-IL" b="1">
                <a:latin typeface="Calibri" pitchFamily="34" charset="0"/>
                <a:hlinkClick r:id="rId6" action="ppaction://hlinksldjump"/>
              </a:rPr>
              <a:t>חזרה לתרגיל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0" name="6-Point Star 19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grpSp>
        <p:nvGrpSpPr>
          <p:cNvPr id="75784" name="Group 14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75793" name="TextBox 15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5794" name="TextBox 20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5795" name="TextBox 21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5796" name="TextBox 22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5797" name="TextBox 23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5798" name="TextBox 24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5799" name="TextBox 25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5800" name="TextBox 26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75785" name="TextBox 27"/>
          <p:cNvSpPr txBox="1">
            <a:spLocks noChangeArrowheads="1"/>
          </p:cNvSpPr>
          <p:nvPr/>
        </p:nvSpPr>
        <p:spPr bwMode="auto">
          <a:xfrm>
            <a:off x="1143000" y="6324600"/>
            <a:ext cx="7032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לתרגיל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9" name="תמונה 25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400" y="555060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Rectangle 29"/>
          <p:cNvSpPr/>
          <p:nvPr/>
        </p:nvSpPr>
        <p:spPr>
          <a:xfrm>
            <a:off x="112713" y="5597525"/>
            <a:ext cx="25542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1" name="תמונה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4600" y="5546600"/>
            <a:ext cx="930400" cy="93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5789" name="TextBox 31"/>
          <p:cNvSpPr txBox="1">
            <a:spLocks noChangeArrowheads="1"/>
          </p:cNvSpPr>
          <p:nvPr/>
        </p:nvSpPr>
        <p:spPr bwMode="auto">
          <a:xfrm>
            <a:off x="152400" y="6337300"/>
            <a:ext cx="906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75790" name="TextBox 32"/>
          <p:cNvSpPr txBox="1">
            <a:spLocks noChangeArrowheads="1"/>
          </p:cNvSpPr>
          <p:nvPr/>
        </p:nvSpPr>
        <p:spPr bwMode="auto">
          <a:xfrm>
            <a:off x="18288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75791" name="Picture 33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828800" y="5703888"/>
            <a:ext cx="7239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92" name="TextBox 34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5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77826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Rectangle 9"/>
          <p:cNvSpPr/>
          <p:nvPr/>
        </p:nvSpPr>
        <p:spPr>
          <a:xfrm>
            <a:off x="1409753" y="733723"/>
            <a:ext cx="5065268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4. משווים סדרי מילים 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77829" name="Picture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95600" y="1600200"/>
            <a:ext cx="30956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30" name="TextBox 2"/>
          <p:cNvSpPr txBox="1">
            <a:spLocks noChangeArrowheads="1"/>
          </p:cNvSpPr>
          <p:nvPr/>
        </p:nvSpPr>
        <p:spPr bwMode="auto">
          <a:xfrm>
            <a:off x="1809750" y="4714875"/>
            <a:ext cx="47625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b="1">
                <a:solidFill>
                  <a:srgbClr val="FF0000"/>
                </a:solidFill>
                <a:latin typeface="Calibri" pitchFamily="34" charset="0"/>
              </a:rPr>
              <a:t>טעיתם. </a:t>
            </a:r>
          </a:p>
          <a:p>
            <a:pPr algn="ctr" rtl="0"/>
            <a:r>
              <a:rPr lang="he-IL" b="1">
                <a:solidFill>
                  <a:srgbClr val="2F2B20"/>
                </a:solidFill>
                <a:latin typeface="Calibri" pitchFamily="34" charset="0"/>
                <a:hlinkClick r:id="rId6" action="ppaction://hlinksldjump"/>
              </a:rPr>
              <a:t>נסו שוב.</a:t>
            </a:r>
            <a:endParaRPr lang="en-US">
              <a:latin typeface="Calibri" pitchFamily="34" charset="0"/>
            </a:endParaRPr>
          </a:p>
        </p:txBody>
      </p:sp>
      <p:sp>
        <p:nvSpPr>
          <p:cNvPr id="20" name="6-Point Star 19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7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grpSp>
        <p:nvGrpSpPr>
          <p:cNvPr id="77832" name="Group 14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77841" name="TextBox 15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7842" name="TextBox 20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7843" name="TextBox 21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7844" name="TextBox 22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7845" name="TextBox 23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7846" name="TextBox 24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7847" name="TextBox 25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7848" name="TextBox 26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77833" name="TextBox 27"/>
          <p:cNvSpPr txBox="1">
            <a:spLocks noChangeArrowheads="1"/>
          </p:cNvSpPr>
          <p:nvPr/>
        </p:nvSpPr>
        <p:spPr bwMode="auto">
          <a:xfrm>
            <a:off x="1143000" y="6324600"/>
            <a:ext cx="7032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לתרגיל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9" name="תמונה 25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400" y="555060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Rectangle 29"/>
          <p:cNvSpPr/>
          <p:nvPr/>
        </p:nvSpPr>
        <p:spPr>
          <a:xfrm>
            <a:off x="112713" y="5597525"/>
            <a:ext cx="25542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1" name="תמונה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4600" y="5546600"/>
            <a:ext cx="930400" cy="93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7837" name="TextBox 31"/>
          <p:cNvSpPr txBox="1">
            <a:spLocks noChangeArrowheads="1"/>
          </p:cNvSpPr>
          <p:nvPr/>
        </p:nvSpPr>
        <p:spPr bwMode="auto">
          <a:xfrm>
            <a:off x="152400" y="6337300"/>
            <a:ext cx="906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77838" name="TextBox 32"/>
          <p:cNvSpPr txBox="1">
            <a:spLocks noChangeArrowheads="1"/>
          </p:cNvSpPr>
          <p:nvPr/>
        </p:nvSpPr>
        <p:spPr bwMode="auto">
          <a:xfrm>
            <a:off x="18288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77839" name="Picture 33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828800" y="5703888"/>
            <a:ext cx="7239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40" name="TextBox 34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5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79874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2438400" y="670928"/>
            <a:ext cx="3581400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4. משווים סדרי מילים</a:t>
            </a:r>
            <a:r>
              <a:rPr lang="he-IL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9877" name="TextBox 6"/>
          <p:cNvSpPr txBox="1">
            <a:spLocks noChangeArrowheads="1"/>
          </p:cNvSpPr>
          <p:nvPr/>
        </p:nvSpPr>
        <p:spPr bwMode="auto">
          <a:xfrm>
            <a:off x="3581400" y="2286000"/>
            <a:ext cx="2743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>
                <a:latin typeface="Calibri" pitchFamily="34" charset="0"/>
              </a:rPr>
              <a:t> </a:t>
            </a:r>
            <a:endParaRPr lang="en-US">
              <a:latin typeface="Calibri" pitchFamily="34" charset="0"/>
            </a:endParaRPr>
          </a:p>
        </p:txBody>
      </p:sp>
      <p:sp>
        <p:nvSpPr>
          <p:cNvPr id="79878" name="Rectangle 1"/>
          <p:cNvSpPr>
            <a:spLocks noChangeArrowheads="1"/>
          </p:cNvSpPr>
          <p:nvPr/>
        </p:nvSpPr>
        <p:spPr bwMode="auto">
          <a:xfrm>
            <a:off x="0" y="2462213"/>
            <a:ext cx="81534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000" b="1">
                <a:latin typeface="Calibri" pitchFamily="34" charset="0"/>
              </a:rPr>
              <a:t>האם יש קשר בין סוג הטקסט ומטרתו לסדר מילים במשפט? </a:t>
            </a:r>
          </a:p>
          <a:p>
            <a:pPr rtl="0"/>
            <a:endParaRPr lang="he-IL" sz="2400" b="1">
              <a:latin typeface="Calibri" pitchFamily="34" charset="0"/>
            </a:endParaRPr>
          </a:p>
          <a:p>
            <a:r>
              <a:rPr lang="he-IL" b="1">
                <a:latin typeface="Calibri" pitchFamily="34" charset="0"/>
              </a:rPr>
              <a:t>השוו בין סדרי מילים (נושא-פועל/ פועל-נושא) בספר היסטוריה ובסיפורת (סיפורים). </a:t>
            </a:r>
          </a:p>
          <a:p>
            <a:pPr rtl="0"/>
            <a:r>
              <a:rPr lang="he-IL" b="1">
                <a:latin typeface="Calibri" pitchFamily="34" charset="0"/>
              </a:rPr>
              <a:t>התמקדו בעמוד אחד. מה מצאתם? </a:t>
            </a:r>
            <a:endParaRPr lang="en-US" b="1">
              <a:latin typeface="Calibri" pitchFamily="34" charset="0"/>
            </a:endParaRPr>
          </a:p>
        </p:txBody>
      </p:sp>
      <p:sp>
        <p:nvSpPr>
          <p:cNvPr id="16" name="6-Point Star 15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grpSp>
        <p:nvGrpSpPr>
          <p:cNvPr id="79880" name="Group 12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79889" name="TextBox 13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9890" name="TextBox 18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9891" name="TextBox 19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9892" name="TextBox 20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9893" name="TextBox 21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9894" name="TextBox 22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9895" name="TextBox 23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79896" name="TextBox 24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79881" name="TextBox 25"/>
          <p:cNvSpPr txBox="1">
            <a:spLocks noChangeArrowheads="1"/>
          </p:cNvSpPr>
          <p:nvPr/>
        </p:nvSpPr>
        <p:spPr bwMode="auto">
          <a:xfrm>
            <a:off x="1143000" y="6324600"/>
            <a:ext cx="7032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לתרגיל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7" name="תמונה 2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400" y="555060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Rectangle 27"/>
          <p:cNvSpPr/>
          <p:nvPr/>
        </p:nvSpPr>
        <p:spPr>
          <a:xfrm>
            <a:off x="112713" y="5597525"/>
            <a:ext cx="25542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9" name="תמונה 9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4600" y="5546600"/>
            <a:ext cx="930400" cy="93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9885" name="TextBox 29"/>
          <p:cNvSpPr txBox="1">
            <a:spLocks noChangeArrowheads="1"/>
          </p:cNvSpPr>
          <p:nvPr/>
        </p:nvSpPr>
        <p:spPr bwMode="auto">
          <a:xfrm>
            <a:off x="152400" y="6337300"/>
            <a:ext cx="906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79886" name="TextBox 30"/>
          <p:cNvSpPr txBox="1">
            <a:spLocks noChangeArrowheads="1"/>
          </p:cNvSpPr>
          <p:nvPr/>
        </p:nvSpPr>
        <p:spPr bwMode="auto">
          <a:xfrm>
            <a:off x="18288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79887" name="Picture 3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828800" y="5703888"/>
            <a:ext cx="7239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88" name="TextBox 32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3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81922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24" name="TextBox 1"/>
          <p:cNvSpPr txBox="1">
            <a:spLocks noChangeArrowheads="1"/>
          </p:cNvSpPr>
          <p:nvPr/>
        </p:nvSpPr>
        <p:spPr bwMode="auto">
          <a:xfrm>
            <a:off x="92075" y="1331913"/>
            <a:ext cx="8261350" cy="611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000" b="1">
                <a:latin typeface="Calibri" pitchFamily="34" charset="0"/>
              </a:rPr>
              <a:t>לפניכם כתבה טלוויזיונית  "טרנד חדש בבית הספר לומדים סינית". </a:t>
            </a:r>
            <a:endParaRPr lang="en-US" sz="2000" b="1">
              <a:latin typeface="Calibri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000" b="1">
                <a:latin typeface="Calibri" pitchFamily="34" charset="0"/>
              </a:rPr>
              <a:t> </a:t>
            </a:r>
            <a:r>
              <a:rPr lang="he-IL" sz="2000" b="1">
                <a:latin typeface="Calibri" pitchFamily="34" charset="0"/>
                <a:hlinkClick r:id="rId4"/>
              </a:rPr>
              <a:t>צפו בה  </a:t>
            </a:r>
            <a:r>
              <a:rPr lang="he-IL" sz="2000" b="1">
                <a:latin typeface="Calibri" pitchFamily="34" charset="0"/>
              </a:rPr>
              <a:t>וכתבו  על הנושא : 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he-IL" sz="2400" b="1">
                <a:latin typeface="Calibri" pitchFamily="34" charset="0"/>
              </a:rPr>
              <a:t>             ערבית או סינית -  איזו שפה כדאי יותר ללמוד?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b="1">
                <a:solidFill>
                  <a:srgbClr val="2F2B20"/>
                </a:solidFill>
                <a:latin typeface="Calibri" pitchFamily="34" charset="0"/>
              </a:rPr>
              <a:t>   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he-IL" sz="2000" b="1">
              <a:solidFill>
                <a:srgbClr val="2F2B20"/>
              </a:solidFill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000" b="1">
                <a:solidFill>
                  <a:srgbClr val="2F2B20"/>
                </a:solidFill>
                <a:latin typeface="Calibri" pitchFamily="34" charset="0"/>
              </a:rPr>
              <a:t>              למידע נוסף כהכנה לכתיבה  לחצו </a:t>
            </a:r>
            <a:r>
              <a:rPr lang="he-IL" sz="2000" b="1">
                <a:solidFill>
                  <a:srgbClr val="2F2B20"/>
                </a:solidFill>
                <a:latin typeface="Calibri" pitchFamily="34" charset="0"/>
                <a:hlinkClick r:id="rId5" action="ppaction://hlinksldjump"/>
              </a:rPr>
              <a:t>כאן.</a:t>
            </a:r>
            <a:endParaRPr lang="he-IL" sz="2000" b="1">
              <a:solidFill>
                <a:srgbClr val="2F2B20"/>
              </a:solidFill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he-IL" sz="2000" b="1">
              <a:solidFill>
                <a:srgbClr val="2F2B20"/>
              </a:solidFill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he-IL" sz="2000" b="1">
              <a:solidFill>
                <a:srgbClr val="2F2B20"/>
              </a:solidFill>
              <a:latin typeface="Calibri" pitchFamily="34" charset="0"/>
            </a:endParaRPr>
          </a:p>
          <a:p>
            <a:r>
              <a:rPr lang="he-IL" sz="2400" b="1" i="1">
                <a:latin typeface="Calibri" pitchFamily="34" charset="0"/>
              </a:rPr>
              <a:t>            </a:t>
            </a:r>
            <a:r>
              <a:rPr lang="he-IL" sz="2000" b="1">
                <a:latin typeface="Calibri" pitchFamily="34" charset="0"/>
              </a:rPr>
              <a:t>בקשו </a:t>
            </a:r>
            <a:r>
              <a:rPr lang="he-IL" sz="2000" b="1">
                <a:latin typeface="Calibri" pitchFamily="34" charset="0"/>
                <a:hlinkClick r:id="rId6" action="ppaction://hlinksldjump"/>
              </a:rPr>
              <a:t>מעמית משוב לכתיבה</a:t>
            </a:r>
            <a:r>
              <a:rPr lang="he-IL" sz="2000" b="1">
                <a:latin typeface="Calibri" pitchFamily="34" charset="0"/>
              </a:rPr>
              <a:t> </a:t>
            </a:r>
          </a:p>
          <a:p>
            <a:r>
              <a:rPr lang="he-IL" sz="2000" b="1">
                <a:latin typeface="Calibri" pitchFamily="34" charset="0"/>
              </a:rPr>
              <a:t>               </a:t>
            </a:r>
            <a:r>
              <a:rPr lang="he-IL" sz="1600" b="1">
                <a:latin typeface="Calibri" pitchFamily="34" charset="0"/>
              </a:rPr>
              <a:t>(על-פי שאלות מנחות). </a:t>
            </a:r>
            <a:endParaRPr lang="en-US" sz="1600" b="1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b="1" i="1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b="1" i="1">
                <a:latin typeface="Calibri" pitchFamily="34" charset="0"/>
              </a:rPr>
              <a:t>                           </a:t>
            </a:r>
            <a:endParaRPr lang="en-US" b="1" i="1"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i="1">
                <a:latin typeface="Calibri" pitchFamily="34" charset="0"/>
              </a:rPr>
              <a:t>                                 </a:t>
            </a:r>
            <a:r>
              <a:rPr lang="he-IL" b="1" i="1">
                <a:latin typeface="Calibri" pitchFamily="34" charset="0"/>
              </a:rPr>
              <a:t> </a:t>
            </a:r>
            <a:endParaRPr lang="he-IL" sz="2400" b="1" i="1">
              <a:latin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54209" y="670928"/>
            <a:ext cx="6701476" cy="523220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kern="0" dirty="0">
                <a:solidFill>
                  <a:sysClr val="windowText" lastClr="000000"/>
                </a:solidFill>
                <a:latin typeface="+mn-lt"/>
                <a:cs typeface="+mn-cs"/>
              </a:rPr>
              <a:t>5. כותבים ומבקרים: האם כדאי ללמוד סינית? </a:t>
            </a:r>
            <a:endParaRPr lang="he-IL" sz="2800" kern="0" dirty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pic>
        <p:nvPicPr>
          <p:cNvPr id="14" name="Picture 1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348735" y="5043654"/>
            <a:ext cx="1013901" cy="1013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6-Point Star 19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pic>
        <p:nvPicPr>
          <p:cNvPr id="3" name="Picture 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338790" y="3232665"/>
            <a:ext cx="801645" cy="1097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1931" name="Group 14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81943" name="TextBox 18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1944" name="TextBox 21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1945" name="TextBox 22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1946" name="TextBox 23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1947" name="TextBox 24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1948" name="TextBox 25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1949" name="TextBox 26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1950" name="TextBox 27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7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81932" name="TextBox 28"/>
          <p:cNvSpPr txBox="1">
            <a:spLocks noChangeArrowheads="1"/>
          </p:cNvSpPr>
          <p:nvPr/>
        </p:nvSpPr>
        <p:spPr bwMode="auto">
          <a:xfrm>
            <a:off x="152400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לעמוד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0" name="Picture 29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76201" y="5550605"/>
            <a:ext cx="898132" cy="8981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תמונה 25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55060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Rectangle 31"/>
          <p:cNvSpPr/>
          <p:nvPr/>
        </p:nvSpPr>
        <p:spPr>
          <a:xfrm>
            <a:off x="112713" y="5597525"/>
            <a:ext cx="24018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936" name="TextBox 32"/>
          <p:cNvSpPr txBox="1">
            <a:spLocks noChangeArrowheads="1"/>
          </p:cNvSpPr>
          <p:nvPr/>
        </p:nvSpPr>
        <p:spPr bwMode="auto">
          <a:xfrm>
            <a:off x="922338" y="6337300"/>
            <a:ext cx="9064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81937" name="TextBox 33"/>
          <p:cNvSpPr txBox="1">
            <a:spLocks noChangeArrowheads="1"/>
          </p:cNvSpPr>
          <p:nvPr/>
        </p:nvSpPr>
        <p:spPr bwMode="auto">
          <a:xfrm>
            <a:off x="1600200" y="64008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81938" name="Picture 34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752600" y="56769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9" name="TextBox 35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9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81940" name="Picture 2" descr="C:\Users\Tila\Desktop\с.jpg">
            <a:hlinkClick r:id="rId22"/>
          </p:cNvPr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152400" y="1438275"/>
            <a:ext cx="11588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1" name="TextBox 37"/>
          <p:cNvSpPr txBox="1">
            <a:spLocks noChangeArrowheads="1"/>
          </p:cNvSpPr>
          <p:nvPr/>
        </p:nvSpPr>
        <p:spPr bwMode="auto">
          <a:xfrm>
            <a:off x="304800" y="3001963"/>
            <a:ext cx="1295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1200" b="1">
                <a:latin typeface="Calibri" pitchFamily="34" charset="0"/>
              </a:rPr>
              <a:t>רוצים להתחיל </a:t>
            </a:r>
          </a:p>
          <a:p>
            <a:pPr rtl="0"/>
            <a:r>
              <a:rPr lang="he-IL" sz="1200" b="1">
                <a:latin typeface="Calibri" pitchFamily="34" charset="0"/>
              </a:rPr>
              <a:t> ללמוד סינית? 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39" name="Up Arrow 8"/>
          <p:cNvSpPr/>
          <p:nvPr/>
        </p:nvSpPr>
        <p:spPr>
          <a:xfrm>
            <a:off x="381000" y="3001963"/>
            <a:ext cx="228600" cy="35242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83970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10"/>
          <p:cNvSpPr/>
          <p:nvPr/>
        </p:nvSpPr>
        <p:spPr>
          <a:xfrm>
            <a:off x="1098875" y="670928"/>
            <a:ext cx="6673526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kern="0" dirty="0">
                <a:solidFill>
                  <a:sysClr val="windowText" lastClr="000000"/>
                </a:solidFill>
                <a:latin typeface="+mn-lt"/>
                <a:cs typeface="+mn-cs"/>
              </a:rPr>
              <a:t>5. כותבים </a:t>
            </a:r>
            <a:r>
              <a:rPr lang="he-IL" sz="2800" b="1" kern="0" dirty="0">
                <a:solidFill>
                  <a:sysClr val="windowText" lastClr="000000"/>
                </a:solidFill>
                <a:latin typeface="+mn-lt"/>
                <a:cs typeface="+mn-cs"/>
              </a:rPr>
              <a:t>ומבקרים: האם כדאי ללמוד </a:t>
            </a:r>
            <a:r>
              <a:rPr lang="he-IL" sz="2800" b="1" kern="0" dirty="0">
                <a:solidFill>
                  <a:sysClr val="windowText" lastClr="000000"/>
                </a:solidFill>
                <a:latin typeface="+mn-lt"/>
                <a:cs typeface="+mn-cs"/>
              </a:rPr>
              <a:t>סינית? </a:t>
            </a:r>
            <a:endParaRPr lang="he-IL" sz="2800" kern="0" dirty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sp>
        <p:nvSpPr>
          <p:cNvPr id="20" name="6-Point Star 19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7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grpSp>
        <p:nvGrpSpPr>
          <p:cNvPr id="83976" name="Group 14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83986" name="TextBox 18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3987" name="TextBox 21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3988" name="TextBox 22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3989" name="TextBox 23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3990" name="TextBox 24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3991" name="TextBox 25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3992" name="TextBox 26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3993" name="TextBox 27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83977" name="Rectangle 3"/>
          <p:cNvSpPr>
            <a:spLocks noChangeArrowheads="1"/>
          </p:cNvSpPr>
          <p:nvPr/>
        </p:nvSpPr>
        <p:spPr bwMode="auto">
          <a:xfrm>
            <a:off x="1439863" y="1330325"/>
            <a:ext cx="6707187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>
              <a:lnSpc>
                <a:spcPct val="150000"/>
              </a:lnSpc>
            </a:pPr>
            <a:r>
              <a:rPr lang="he-IL" sz="2000" b="1">
                <a:solidFill>
                  <a:srgbClr val="002060"/>
                </a:solidFill>
                <a:latin typeface="Calibri" pitchFamily="34" charset="0"/>
              </a:rPr>
              <a:t>שאלות לעמית. </a:t>
            </a:r>
          </a:p>
          <a:p>
            <a:pPr rtl="0">
              <a:lnSpc>
                <a:spcPct val="150000"/>
              </a:lnSpc>
            </a:pPr>
            <a:r>
              <a:rPr lang="he-IL" sz="2000" b="1">
                <a:solidFill>
                  <a:srgbClr val="002060"/>
                </a:solidFill>
                <a:latin typeface="Calibri" pitchFamily="34" charset="0"/>
              </a:rPr>
              <a:t> בחרו לפחות שלוש שאלות מבין השאלות הבאות:</a:t>
            </a:r>
          </a:p>
          <a:p>
            <a:pPr rtl="0">
              <a:lnSpc>
                <a:spcPct val="150000"/>
              </a:lnSpc>
            </a:pPr>
            <a:r>
              <a:rPr lang="he-IL" b="1">
                <a:solidFill>
                  <a:srgbClr val="0033CC"/>
                </a:solidFill>
                <a:latin typeface="Calibri" pitchFamily="34" charset="0"/>
              </a:rPr>
              <a:t>האם הטענה מוצגת בצורה מובנת?</a:t>
            </a:r>
          </a:p>
          <a:p>
            <a:pPr rtl="0">
              <a:lnSpc>
                <a:spcPct val="150000"/>
              </a:lnSpc>
            </a:pPr>
            <a:r>
              <a:rPr lang="he-IL" b="1">
                <a:solidFill>
                  <a:srgbClr val="0033CC"/>
                </a:solidFill>
                <a:latin typeface="Calibri" pitchFamily="34" charset="0"/>
              </a:rPr>
              <a:t>האם יש מספיק נימוקים? </a:t>
            </a:r>
          </a:p>
          <a:p>
            <a:pPr rtl="0">
              <a:lnSpc>
                <a:spcPct val="150000"/>
              </a:lnSpc>
            </a:pPr>
            <a:r>
              <a:rPr lang="he-IL" b="1">
                <a:solidFill>
                  <a:srgbClr val="0033CC"/>
                </a:solidFill>
                <a:latin typeface="Calibri" pitchFamily="34" charset="0"/>
              </a:rPr>
              <a:t>האם הנימוקים משכנעים? </a:t>
            </a:r>
          </a:p>
          <a:p>
            <a:pPr rtl="0">
              <a:lnSpc>
                <a:spcPct val="150000"/>
              </a:lnSpc>
            </a:pPr>
            <a:r>
              <a:rPr lang="he-IL" b="1">
                <a:solidFill>
                  <a:srgbClr val="0033CC"/>
                </a:solidFill>
                <a:latin typeface="Calibri" pitchFamily="34" charset="0"/>
              </a:rPr>
              <a:t>האם המסקנה מתאימה לטענה ? </a:t>
            </a:r>
          </a:p>
          <a:p>
            <a:pPr rtl="0">
              <a:lnSpc>
                <a:spcPct val="150000"/>
              </a:lnSpc>
            </a:pPr>
            <a:r>
              <a:rPr lang="he-IL" b="1">
                <a:solidFill>
                  <a:srgbClr val="0033CC"/>
                </a:solidFill>
                <a:latin typeface="Calibri" pitchFamily="34" charset="0"/>
              </a:rPr>
              <a:t>האם הכתיבה מתאימה להגדרת הנושא? </a:t>
            </a:r>
          </a:p>
          <a:p>
            <a:pPr rtl="0">
              <a:lnSpc>
                <a:spcPct val="150000"/>
              </a:lnSpc>
            </a:pPr>
            <a:r>
              <a:rPr lang="en-US" b="1">
                <a:solidFill>
                  <a:srgbClr val="0033CC"/>
                </a:solidFill>
                <a:latin typeface="Calibri" pitchFamily="34" charset="0"/>
              </a:rPr>
              <a:t>?</a:t>
            </a:r>
            <a:r>
              <a:rPr lang="he-IL" b="1">
                <a:solidFill>
                  <a:srgbClr val="0033CC"/>
                </a:solidFill>
                <a:latin typeface="Calibri" pitchFamily="34" charset="0"/>
              </a:rPr>
              <a:t>האם יש שימוש בסימן הפיסוק נקודה בסוף כל משפט</a:t>
            </a:r>
          </a:p>
          <a:p>
            <a:pPr rtl="0">
              <a:lnSpc>
                <a:spcPct val="150000"/>
              </a:lnSpc>
            </a:pPr>
            <a:r>
              <a:rPr lang="he-IL" b="1">
                <a:solidFill>
                  <a:srgbClr val="0033CC"/>
                </a:solidFill>
                <a:latin typeface="Calibri" pitchFamily="34" charset="0"/>
              </a:rPr>
              <a:t>כמה משפטים בטקסט?</a:t>
            </a:r>
          </a:p>
          <a:p>
            <a:pPr rtl="0">
              <a:lnSpc>
                <a:spcPct val="150000"/>
              </a:lnSpc>
            </a:pPr>
            <a:r>
              <a:rPr lang="he-IL" b="1">
                <a:solidFill>
                  <a:srgbClr val="0033CC"/>
                </a:solidFill>
                <a:latin typeface="Calibri" pitchFamily="34" charset="0"/>
              </a:rPr>
              <a:t>האם המשפטים בטקסט קצרים? ארוכים?</a:t>
            </a:r>
          </a:p>
          <a:p>
            <a:pPr rtl="0">
              <a:lnSpc>
                <a:spcPct val="150000"/>
              </a:lnSpc>
            </a:pPr>
            <a:r>
              <a:rPr lang="he-IL" b="1">
                <a:solidFill>
                  <a:srgbClr val="0033CC"/>
                </a:solidFill>
                <a:latin typeface="Calibri" pitchFamily="34" charset="0"/>
              </a:rPr>
              <a:t>האם הטקסט מתאפיין בסדר מילים מסוים? </a:t>
            </a:r>
          </a:p>
          <a:p>
            <a:pPr rtl="0">
              <a:lnSpc>
                <a:spcPct val="150000"/>
              </a:lnSpc>
            </a:pPr>
            <a:endParaRPr lang="he-IL" sz="1600" b="1">
              <a:solidFill>
                <a:srgbClr val="002060"/>
              </a:solidFill>
              <a:latin typeface="Calibri" pitchFamily="34" charset="0"/>
            </a:endParaRPr>
          </a:p>
          <a:p>
            <a:pPr algn="l" rtl="0"/>
            <a:endParaRPr lang="he-IL">
              <a:latin typeface="Calibri" pitchFamily="34" charset="0"/>
            </a:endParaRPr>
          </a:p>
        </p:txBody>
      </p:sp>
      <p:sp>
        <p:nvSpPr>
          <p:cNvPr id="83978" name="TextBox 28"/>
          <p:cNvSpPr txBox="1">
            <a:spLocks noChangeArrowheads="1"/>
          </p:cNvSpPr>
          <p:nvPr/>
        </p:nvSpPr>
        <p:spPr bwMode="auto">
          <a:xfrm>
            <a:off x="1143000" y="6324600"/>
            <a:ext cx="7032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לתרגיל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0" name="תמונה 2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400" y="555060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Rectangle 30"/>
          <p:cNvSpPr/>
          <p:nvPr/>
        </p:nvSpPr>
        <p:spPr>
          <a:xfrm>
            <a:off x="112713" y="5597525"/>
            <a:ext cx="25542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2" name="תמונה 9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4600" y="5546600"/>
            <a:ext cx="930400" cy="93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3982" name="TextBox 32"/>
          <p:cNvSpPr txBox="1">
            <a:spLocks noChangeArrowheads="1"/>
          </p:cNvSpPr>
          <p:nvPr/>
        </p:nvSpPr>
        <p:spPr bwMode="auto">
          <a:xfrm>
            <a:off x="152400" y="6337300"/>
            <a:ext cx="906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83983" name="TextBox 33"/>
          <p:cNvSpPr txBox="1">
            <a:spLocks noChangeArrowheads="1"/>
          </p:cNvSpPr>
          <p:nvPr/>
        </p:nvSpPr>
        <p:spPr bwMode="auto">
          <a:xfrm>
            <a:off x="18288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83984" name="Picture 3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828800" y="5703888"/>
            <a:ext cx="7239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85" name="TextBox 35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3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86018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3316" y="153328"/>
            <a:ext cx="1000893" cy="100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10"/>
          <p:cNvSpPr/>
          <p:nvPr/>
        </p:nvSpPr>
        <p:spPr>
          <a:xfrm>
            <a:off x="974599" y="670928"/>
            <a:ext cx="6797801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kern="0" dirty="0">
                <a:solidFill>
                  <a:sysClr val="windowText" lastClr="000000"/>
                </a:solidFill>
                <a:latin typeface="+mn-lt"/>
                <a:cs typeface="+mn-cs"/>
              </a:rPr>
              <a:t>5. כותבים ומבקרים: האם כדאי ללמוד סינית? </a:t>
            </a:r>
            <a:endParaRPr lang="he-IL" sz="2800" kern="0" dirty="0">
              <a:solidFill>
                <a:sysClr val="windowText" lastClr="000000"/>
              </a:solidFill>
              <a:latin typeface="+mn-lt"/>
              <a:cs typeface="+mn-cs"/>
            </a:endParaRPr>
          </a:p>
        </p:txBody>
      </p:sp>
      <p:graphicFrame>
        <p:nvGraphicFramePr>
          <p:cNvPr id="15" name="Diagram 14"/>
          <p:cNvGraphicFramePr/>
          <p:nvPr/>
        </p:nvGraphicFramePr>
        <p:xfrm>
          <a:off x="1389857" y="1695164"/>
          <a:ext cx="5303039" cy="3638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0" name="6-Point Star 19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grpSp>
        <p:nvGrpSpPr>
          <p:cNvPr id="86025" name="Group 13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86034" name="TextBox 16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6035" name="TextBox 21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6036" name="TextBox 22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6037" name="TextBox 23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6038" name="TextBox 24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6039" name="TextBox 25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6040" name="TextBox 26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6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6041" name="TextBox 27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7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86026" name="TextBox 29"/>
          <p:cNvSpPr txBox="1">
            <a:spLocks noChangeArrowheads="1"/>
          </p:cNvSpPr>
          <p:nvPr/>
        </p:nvSpPr>
        <p:spPr bwMode="auto">
          <a:xfrm>
            <a:off x="1143000" y="6324600"/>
            <a:ext cx="7032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חזרה לתרגיל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1" name="תמונה 25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400" y="555060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Rectangle 31"/>
          <p:cNvSpPr/>
          <p:nvPr/>
        </p:nvSpPr>
        <p:spPr>
          <a:xfrm>
            <a:off x="112713" y="5597525"/>
            <a:ext cx="25542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3" name="תמונה 9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74600" y="5546600"/>
            <a:ext cx="930400" cy="93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6030" name="TextBox 33"/>
          <p:cNvSpPr txBox="1">
            <a:spLocks noChangeArrowheads="1"/>
          </p:cNvSpPr>
          <p:nvPr/>
        </p:nvSpPr>
        <p:spPr bwMode="auto">
          <a:xfrm>
            <a:off x="152400" y="6337300"/>
            <a:ext cx="906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86031" name="TextBox 34"/>
          <p:cNvSpPr txBox="1">
            <a:spLocks noChangeArrowheads="1"/>
          </p:cNvSpPr>
          <p:nvPr/>
        </p:nvSpPr>
        <p:spPr bwMode="auto">
          <a:xfrm>
            <a:off x="1828800" y="64770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86032" name="Picture 3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1828800" y="5703888"/>
            <a:ext cx="723900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33" name="TextBox 28"/>
          <p:cNvSpPr txBox="1">
            <a:spLocks noChangeArrowheads="1"/>
          </p:cNvSpPr>
          <p:nvPr/>
        </p:nvSpPr>
        <p:spPr bwMode="auto">
          <a:xfrm>
            <a:off x="8440738" y="27527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8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88066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28800" y="715852"/>
            <a:ext cx="4394267" cy="5232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משימת אתגר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76200" y="82167"/>
            <a:ext cx="1547813" cy="1547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8069" name="Rectangle 2"/>
          <p:cNvSpPr>
            <a:spLocks noChangeArrowheads="1"/>
          </p:cNvSpPr>
          <p:nvPr/>
        </p:nvSpPr>
        <p:spPr bwMode="auto">
          <a:xfrm>
            <a:off x="0" y="1755775"/>
            <a:ext cx="815340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000">
                <a:latin typeface="Calibri" pitchFamily="34" charset="0"/>
              </a:rPr>
              <a:t>קראו </a:t>
            </a:r>
            <a:r>
              <a:rPr lang="he-IL" sz="2000">
                <a:latin typeface="Calibri" pitchFamily="34" charset="0"/>
                <a:hlinkClick r:id="rId5"/>
              </a:rPr>
              <a:t>בספר שמות</a:t>
            </a:r>
            <a:r>
              <a:rPr lang="he-IL" sz="2000">
                <a:latin typeface="Calibri" pitchFamily="34" charset="0"/>
              </a:rPr>
              <a:t>, פרק ט"ז פסוקים א'-י'.</a:t>
            </a:r>
            <a:endParaRPr lang="en-US" sz="2000">
              <a:latin typeface="Calibri" pitchFamily="34" charset="0"/>
            </a:endParaRPr>
          </a:p>
          <a:p>
            <a:pPr rtl="0"/>
            <a:endParaRPr lang="en-US" sz="2000">
              <a:latin typeface="Calibri" pitchFamily="34" charset="0"/>
            </a:endParaRPr>
          </a:p>
          <a:p>
            <a:pPr rtl="0"/>
            <a:r>
              <a:rPr lang="he-IL" sz="2000" b="1">
                <a:latin typeface="Calibri" pitchFamily="34" charset="0"/>
              </a:rPr>
              <a:t>1. </a:t>
            </a:r>
            <a:r>
              <a:rPr lang="he-IL" sz="2000">
                <a:latin typeface="Calibri" pitchFamily="34" charset="0"/>
              </a:rPr>
              <a:t>האם מדבר סין, הנזכר בפרק, נמצא בסין של היום? נמקו דבריכם  עפ"י הכתוב.</a:t>
            </a:r>
            <a:endParaRPr lang="en-US" sz="2000">
              <a:latin typeface="Calibri" pitchFamily="34" charset="0"/>
            </a:endParaRPr>
          </a:p>
          <a:p>
            <a:pPr rtl="0"/>
            <a:endParaRPr lang="he-IL" sz="2000">
              <a:latin typeface="Calibri" pitchFamily="34" charset="0"/>
            </a:endParaRPr>
          </a:p>
          <a:p>
            <a:pPr rtl="0"/>
            <a:r>
              <a:rPr lang="he-IL" sz="2400">
                <a:latin typeface="Calibri" pitchFamily="34" charset="0"/>
              </a:rPr>
              <a:t>               </a:t>
            </a:r>
            <a:r>
              <a:rPr lang="he-IL" sz="2000">
                <a:latin typeface="Calibri" pitchFamily="34" charset="0"/>
              </a:rPr>
              <a:t>רוצים רמז?</a:t>
            </a:r>
          </a:p>
          <a:p>
            <a:pPr rtl="0"/>
            <a:endParaRPr lang="en-US" sz="2000">
              <a:latin typeface="Calibri" pitchFamily="34" charset="0"/>
            </a:endParaRPr>
          </a:p>
          <a:p>
            <a:pPr rtl="0"/>
            <a:endParaRPr lang="he-IL" sz="2000">
              <a:latin typeface="Calibri" pitchFamily="34" charset="0"/>
            </a:endParaRPr>
          </a:p>
          <a:p>
            <a:pPr rtl="0"/>
            <a:r>
              <a:rPr lang="he-IL" sz="2000" b="1">
                <a:solidFill>
                  <a:srgbClr val="2F2B20"/>
                </a:solidFill>
                <a:latin typeface="Calibri" pitchFamily="34" charset="0"/>
              </a:rPr>
              <a:t>2. </a:t>
            </a:r>
            <a:r>
              <a:rPr lang="he-IL" sz="2000">
                <a:solidFill>
                  <a:srgbClr val="2F2B20"/>
                </a:solidFill>
                <a:latin typeface="Calibri" pitchFamily="34" charset="0"/>
              </a:rPr>
              <a:t>חזרו לפסוקים מספר שמות ושימו לב למקום הנושאים התחביריים והפעלים המתלווים אליהם</a:t>
            </a:r>
            <a:r>
              <a:rPr lang="he-IL" sz="2000">
                <a:latin typeface="Calibri" pitchFamily="34" charset="0"/>
              </a:rPr>
              <a:t>. האם סדר  המילים הרווח בעברית השתנה מאז כתיבת התורה ועד היום? הסבירו דבריכם.  </a:t>
            </a:r>
            <a:endParaRPr lang="en-US" sz="2000">
              <a:latin typeface="Calibri" pitchFamily="34" charset="0"/>
            </a:endParaRPr>
          </a:p>
        </p:txBody>
      </p:sp>
      <p:sp>
        <p:nvSpPr>
          <p:cNvPr id="88070" name="TextBox 1"/>
          <p:cNvSpPr txBox="1">
            <a:spLocks noChangeArrowheads="1"/>
          </p:cNvSpPr>
          <p:nvPr/>
        </p:nvSpPr>
        <p:spPr bwMode="auto">
          <a:xfrm>
            <a:off x="3352800" y="2895600"/>
            <a:ext cx="2286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endParaRPr lang="he-IL" sz="2000" b="1">
              <a:latin typeface="Calibri" pitchFamily="34" charset="0"/>
            </a:endParaRPr>
          </a:p>
          <a:p>
            <a:pPr rtl="0"/>
            <a:r>
              <a:rPr lang="he-IL" sz="2000">
                <a:latin typeface="Calibri" pitchFamily="34" charset="0"/>
              </a:rPr>
              <a:t>לחצו </a:t>
            </a:r>
            <a:r>
              <a:rPr lang="he-IL" sz="2000">
                <a:latin typeface="Calibri" pitchFamily="34" charset="0"/>
                <a:hlinkClick r:id="rId6"/>
              </a:rPr>
              <a:t>כא</a:t>
            </a:r>
            <a:r>
              <a:rPr lang="he-IL" sz="2000" b="1">
                <a:latin typeface="Calibri" pitchFamily="34" charset="0"/>
                <a:hlinkClick r:id="rId6"/>
              </a:rPr>
              <a:t>ן</a:t>
            </a:r>
            <a:endParaRPr lang="en-US" sz="2000" b="1">
              <a:latin typeface="Calibri" pitchFamily="34" charset="0"/>
            </a:endParaRPr>
          </a:p>
        </p:txBody>
      </p:sp>
      <p:sp>
        <p:nvSpPr>
          <p:cNvPr id="18" name="6-Point Star 17"/>
          <p:cNvSpPr/>
          <p:nvPr/>
        </p:nvSpPr>
        <p:spPr>
          <a:xfrm>
            <a:off x="7772400" y="0"/>
            <a:ext cx="1371600" cy="1268413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grpSp>
        <p:nvGrpSpPr>
          <p:cNvPr id="88072" name="Group 13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88082" name="TextBox 16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8083" name="TextBox 19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8084" name="TextBox 20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8085" name="TextBox 21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8086" name="TextBox 22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8087" name="TextBox 23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8088" name="TextBox 24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8089" name="TextBox 25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88073" name="TextBox 26"/>
          <p:cNvSpPr txBox="1">
            <a:spLocks noChangeArrowheads="1"/>
          </p:cNvSpPr>
          <p:nvPr/>
        </p:nvSpPr>
        <p:spPr bwMode="auto">
          <a:xfrm>
            <a:off x="152400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לעמוד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8" name="Picture 27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76201" y="5550605"/>
            <a:ext cx="898132" cy="8981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תמונה 25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38200" y="555060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Rectangle 29"/>
          <p:cNvSpPr/>
          <p:nvPr/>
        </p:nvSpPr>
        <p:spPr>
          <a:xfrm>
            <a:off x="112713" y="5597525"/>
            <a:ext cx="240188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8077" name="TextBox 30"/>
          <p:cNvSpPr txBox="1">
            <a:spLocks noChangeArrowheads="1"/>
          </p:cNvSpPr>
          <p:nvPr/>
        </p:nvSpPr>
        <p:spPr bwMode="auto">
          <a:xfrm>
            <a:off x="922338" y="6337300"/>
            <a:ext cx="9064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88078" name="TextBox 31"/>
          <p:cNvSpPr txBox="1">
            <a:spLocks noChangeArrowheads="1"/>
          </p:cNvSpPr>
          <p:nvPr/>
        </p:nvSpPr>
        <p:spPr bwMode="auto">
          <a:xfrm>
            <a:off x="1600200" y="6400800"/>
            <a:ext cx="914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88079" name="Picture 3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752600" y="567690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80" name="Picture 2" descr="https://fbcdn-profile-a.akamaihd.net/hprofile-ak-frc3/c0.47.180.180/s160x160/386867_368721676531475_1380885204_a.jp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7045325" y="2865438"/>
            <a:ext cx="86518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81" name="TextBox 34"/>
          <p:cNvSpPr txBox="1">
            <a:spLocks noChangeArrowheads="1"/>
          </p:cNvSpPr>
          <p:nvPr/>
        </p:nvSpPr>
        <p:spPr bwMode="auto">
          <a:xfrm>
            <a:off x="8440738" y="2740025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יחידה 3 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4"/>
          <p:cNvSpPr>
            <a:spLocks noChangeArrowheads="1"/>
          </p:cNvSpPr>
          <p:nvPr/>
        </p:nvSpPr>
        <p:spPr bwMode="auto">
          <a:xfrm>
            <a:off x="5754688" y="6537325"/>
            <a:ext cx="25828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  ייעוץ: ד"ר ריקי תמיר</a:t>
            </a:r>
          </a:p>
        </p:txBody>
      </p:sp>
      <p:sp>
        <p:nvSpPr>
          <p:cNvPr id="90114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8" name="Rectangle 7"/>
          <p:cNvSpPr/>
          <p:nvPr/>
        </p:nvSpPr>
        <p:spPr>
          <a:xfrm>
            <a:off x="3211773" y="1171475"/>
            <a:ext cx="2100618" cy="5232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סיכום 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90116" name="מלבן 1"/>
          <p:cNvSpPr>
            <a:spLocks noChangeArrowheads="1"/>
          </p:cNvSpPr>
          <p:nvPr/>
        </p:nvSpPr>
        <p:spPr bwMode="auto">
          <a:xfrm>
            <a:off x="-152400" y="2133600"/>
            <a:ext cx="8177213" cy="323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400" b="1">
                <a:solidFill>
                  <a:srgbClr val="000000"/>
                </a:solidFill>
                <a:latin typeface="Calibri" pitchFamily="34" charset="0"/>
              </a:rPr>
              <a:t>סדר המילים במשפט יכול להיות בסיסי (נושא-פועל) או מיוחד (פועל-נושא).</a:t>
            </a:r>
          </a:p>
          <a:p>
            <a:pPr rtl="0"/>
            <a:endParaRPr lang="he-IL" sz="2400" b="1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e-IL" sz="2400" b="1">
                <a:solidFill>
                  <a:srgbClr val="2F2B20"/>
                </a:solidFill>
                <a:latin typeface="Calibri" pitchFamily="34" charset="0"/>
              </a:rPr>
              <a:t>סדרי המילים מבטאים גוונים שונים של משמעות. </a:t>
            </a:r>
            <a:endParaRPr lang="en-US" sz="2400">
              <a:solidFill>
                <a:srgbClr val="2F2B20"/>
              </a:solidFill>
              <a:latin typeface="Calibri" pitchFamily="34" charset="0"/>
            </a:endParaRPr>
          </a:p>
          <a:p>
            <a:pPr rtl="0"/>
            <a:endParaRPr lang="he-IL" sz="2400" b="1">
              <a:solidFill>
                <a:srgbClr val="000000"/>
              </a:solidFill>
              <a:latin typeface="Calibri" pitchFamily="34" charset="0"/>
            </a:endParaRPr>
          </a:p>
          <a:p>
            <a:pPr rtl="0"/>
            <a:r>
              <a:rPr lang="he-IL" sz="2400" b="1">
                <a:solidFill>
                  <a:srgbClr val="000000"/>
                </a:solidFill>
                <a:latin typeface="Calibri" pitchFamily="34" charset="0"/>
              </a:rPr>
              <a:t>המודעות לסדר המילים עשויה לסייע בזיהוי הנושא והנשוא</a:t>
            </a:r>
            <a:r>
              <a:rPr lang="he-IL" sz="2400">
                <a:solidFill>
                  <a:srgbClr val="000000"/>
                </a:solidFill>
                <a:latin typeface="Calibri" pitchFamily="34" charset="0"/>
              </a:rPr>
              <a:t>. </a:t>
            </a:r>
          </a:p>
          <a:p>
            <a:pPr rtl="0"/>
            <a:endParaRPr lang="he-IL" sz="2400">
              <a:solidFill>
                <a:srgbClr val="000000"/>
              </a:solidFill>
              <a:latin typeface="Calibri" pitchFamily="34" charset="0"/>
            </a:endParaRPr>
          </a:p>
          <a:p>
            <a:pPr rtl="0"/>
            <a:endParaRPr lang="he-IL" sz="1200">
              <a:solidFill>
                <a:srgbClr val="000000"/>
              </a:solidFill>
              <a:latin typeface="Calibri" pitchFamily="34" charset="0"/>
            </a:endParaRPr>
          </a:p>
          <a:p>
            <a:pPr rtl="0"/>
            <a:endParaRPr lang="he-IL" sz="12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953375" y="2133600"/>
            <a:ext cx="487363" cy="422275"/>
          </a:xfrm>
          <a:prstGeom prst="roundRect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Rounded Rectangle 10"/>
          <p:cNvSpPr/>
          <p:nvPr/>
        </p:nvSpPr>
        <p:spPr>
          <a:xfrm>
            <a:off x="7953375" y="3302000"/>
            <a:ext cx="487363" cy="422275"/>
          </a:xfrm>
          <a:prstGeom prst="roundRect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6-Point Star 17"/>
          <p:cNvSpPr/>
          <p:nvPr/>
        </p:nvSpPr>
        <p:spPr>
          <a:xfrm>
            <a:off x="7775575" y="79375"/>
            <a:ext cx="1371600" cy="1270000"/>
          </a:xfrm>
          <a:prstGeom prst="star6">
            <a:avLst/>
          </a:prstGeom>
          <a:solidFill>
            <a:srgbClr val="FF0000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1600" b="1" dirty="0">
                <a:solidFill>
                  <a:srgbClr val="FFFFFF"/>
                </a:solidFill>
              </a:rPr>
              <a:t>סדר מילים במשפט</a:t>
            </a:r>
          </a:p>
        </p:txBody>
      </p:sp>
      <p:grpSp>
        <p:nvGrpSpPr>
          <p:cNvPr id="90120" name="Group 16"/>
          <p:cNvGrpSpPr>
            <a:grpSpLocks/>
          </p:cNvGrpSpPr>
          <p:nvPr/>
        </p:nvGrpSpPr>
        <p:grpSpPr bwMode="auto">
          <a:xfrm>
            <a:off x="8440738" y="1384300"/>
            <a:ext cx="661987" cy="3721100"/>
            <a:chOff x="8440241" y="15389"/>
            <a:chExt cx="662299" cy="3721388"/>
          </a:xfrm>
        </p:grpSpPr>
        <p:sp>
          <p:nvSpPr>
            <p:cNvPr id="90125" name="TextBox 18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0126" name="TextBox 19"/>
            <p:cNvSpPr txBox="1">
              <a:spLocks noChangeArrowheads="1"/>
            </p:cNvSpPr>
            <p:nvPr/>
          </p:nvSpPr>
          <p:spPr bwMode="auto">
            <a:xfrm>
              <a:off x="8440242" y="1371600"/>
              <a:ext cx="662298" cy="523220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יחידה 3  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0127" name="TextBox 20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0128" name="TextBox 21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0129" name="TextBox 22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0130" name="TextBox 23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0131" name="TextBox 24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0132" name="TextBox 25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90133" name="TextBox 26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pic>
        <p:nvPicPr>
          <p:cNvPr id="28" name="תמונה 2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400" y="555060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Rectangle 28"/>
          <p:cNvSpPr/>
          <p:nvPr/>
        </p:nvSpPr>
        <p:spPr>
          <a:xfrm>
            <a:off x="112713" y="5597525"/>
            <a:ext cx="1022350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0123" name="TextBox 29"/>
          <p:cNvSpPr txBox="1">
            <a:spLocks noChangeArrowheads="1"/>
          </p:cNvSpPr>
          <p:nvPr/>
        </p:nvSpPr>
        <p:spPr bwMode="auto">
          <a:xfrm>
            <a:off x="228600" y="6337300"/>
            <a:ext cx="906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90124" name="Picture 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954963" y="4189413"/>
            <a:ext cx="50641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9470" y="1600200"/>
            <a:ext cx="7696200" cy="31208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buFont typeface="Arial" pitchFamily="34" charset="0"/>
              <a:buChar char="•"/>
              <a:defRPr/>
            </a:pPr>
            <a:r>
              <a:rPr lang="he-IL" sz="4000" b="1" kern="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33CC"/>
                </a:solidFill>
                <a:latin typeface="+mn-lt"/>
                <a:cs typeface="+mn-cs"/>
              </a:rPr>
              <a:t>נושא המארז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defRPr/>
            </a:pPr>
            <a:r>
              <a:rPr lang="he-IL" sz="3200" b="1" kern="0" dirty="0">
                <a:solidFill>
                  <a:srgbClr val="0033CC"/>
                </a:solidFill>
                <a:latin typeface="+mn-lt"/>
                <a:cs typeface="+mn-cs"/>
              </a:rPr>
              <a:t>   נושא ונשוא </a:t>
            </a:r>
            <a:r>
              <a:rPr lang="en-US" sz="3200" b="1" kern="0" dirty="0">
                <a:solidFill>
                  <a:srgbClr val="0033CC"/>
                </a:solidFill>
                <a:latin typeface="+mn-lt"/>
                <a:cs typeface="+mn-cs"/>
              </a:rPr>
              <a:t/>
            </a:r>
            <a:br>
              <a:rPr lang="en-US" sz="3200" b="1" kern="0" dirty="0">
                <a:solidFill>
                  <a:srgbClr val="0033CC"/>
                </a:solidFill>
                <a:latin typeface="+mn-lt"/>
                <a:cs typeface="+mn-cs"/>
              </a:rPr>
            </a:br>
            <a:endParaRPr lang="he-IL" sz="3200" b="1" kern="0" dirty="0">
              <a:solidFill>
                <a:srgbClr val="0033CC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buFont typeface="Arial" pitchFamily="34" charset="0"/>
              <a:buChar char="•"/>
              <a:defRPr/>
            </a:pPr>
            <a:r>
              <a:rPr lang="he-IL" sz="4000" b="1" kern="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33CC"/>
                </a:solidFill>
                <a:latin typeface="+mn-lt"/>
                <a:cs typeface="+mn-cs"/>
              </a:rPr>
              <a:t>אוכלוסיית </a:t>
            </a:r>
            <a:r>
              <a:rPr lang="he-IL" sz="4000" b="1" kern="0" dirty="0">
                <a:ln>
                  <a:solidFill>
                    <a:schemeClr val="accent5">
                      <a:lumMod val="75000"/>
                    </a:schemeClr>
                  </a:solidFill>
                </a:ln>
                <a:solidFill>
                  <a:srgbClr val="0033CC"/>
                </a:solidFill>
                <a:latin typeface="+mn-lt"/>
                <a:cs typeface="+mn-cs"/>
              </a:rPr>
              <a:t>היעד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defRPr/>
            </a:pPr>
            <a:r>
              <a:rPr lang="he-IL" sz="3200" b="1" kern="0" dirty="0">
                <a:solidFill>
                  <a:srgbClr val="0033CC"/>
                </a:solidFill>
                <a:latin typeface="+mn-lt"/>
                <a:cs typeface="+mn-cs"/>
              </a:rPr>
              <a:t>   כיתות ט-י</a:t>
            </a:r>
            <a:endParaRPr lang="he-IL" sz="3200" b="1" kern="0" dirty="0">
              <a:solidFill>
                <a:srgbClr val="0033CC"/>
              </a:solidFill>
              <a:latin typeface="+mn-lt"/>
              <a:cs typeface="+mn-cs"/>
            </a:endParaRPr>
          </a:p>
        </p:txBody>
      </p:sp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5746750" y="6537325"/>
            <a:ext cx="279082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 ייעוץ: ד"ר ריקי תמיר</a:t>
            </a:r>
          </a:p>
        </p:txBody>
      </p:sp>
      <p:sp>
        <p:nvSpPr>
          <p:cNvPr id="20483" name="מלבן 5"/>
          <p:cNvSpPr>
            <a:spLocks noChangeArrowheads="1"/>
          </p:cNvSpPr>
          <p:nvPr/>
        </p:nvSpPr>
        <p:spPr bwMode="auto">
          <a:xfrm>
            <a:off x="21336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20484" name="TextBox 10"/>
          <p:cNvSpPr txBox="1">
            <a:spLocks noChangeArrowheads="1"/>
          </p:cNvSpPr>
          <p:nvPr/>
        </p:nvSpPr>
        <p:spPr bwMode="auto">
          <a:xfrm>
            <a:off x="857250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הראשי 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0485" name="TextBox 12"/>
          <p:cNvSpPr txBox="1">
            <a:spLocks noChangeArrowheads="1"/>
          </p:cNvSpPr>
          <p:nvPr/>
        </p:nvSpPr>
        <p:spPr bwMode="auto">
          <a:xfrm>
            <a:off x="87313" y="632460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הבא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0486" name="TextBox 14"/>
          <p:cNvSpPr txBox="1">
            <a:spLocks noChangeArrowheads="1"/>
          </p:cNvSpPr>
          <p:nvPr/>
        </p:nvSpPr>
        <p:spPr bwMode="auto">
          <a:xfrm>
            <a:off x="1676400" y="630555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הקודם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75" y="5354638"/>
            <a:ext cx="2349500" cy="143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6" name="Picture 1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52313" y="5410199"/>
            <a:ext cx="895661" cy="8956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 rot="10800000">
            <a:off x="-41008" y="5410199"/>
            <a:ext cx="915009" cy="915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4000" y="5445707"/>
            <a:ext cx="879502" cy="8795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0491" name="Group 21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20493" name="TextBox 22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0494" name="TextBox 34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0495" name="TextBox 35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0496" name="TextBox 36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0497" name="TextBox 37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0498" name="TextBox 38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0499" name="TextBox 39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0500" name="TextBox 40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20492" name="TextBox 24"/>
          <p:cNvSpPr txBox="1">
            <a:spLocks noChangeArrowheads="1"/>
          </p:cNvSpPr>
          <p:nvPr/>
        </p:nvSpPr>
        <p:spPr bwMode="auto">
          <a:xfrm>
            <a:off x="8440738" y="1371600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5" action="ppaction://hlinksldjump"/>
              </a:rPr>
              <a:t>יחידה</a:t>
            </a:r>
          </a:p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5" action="ppaction://hlinksldjump"/>
              </a:rPr>
              <a:t>3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89262" y="457200"/>
            <a:ext cx="28953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דרכי העבודה</a:t>
            </a:r>
            <a:endParaRPr 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339850"/>
            <a:ext cx="8458200" cy="45624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defRPr/>
            </a:pP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במארז זה שש יחידות לימוד ויחידת סיכום שנושאן -  </a:t>
            </a:r>
            <a:r>
              <a:rPr lang="he-IL" sz="2200" b="1" kern="0" dirty="0">
                <a:solidFill>
                  <a:srgbClr val="FF0000"/>
                </a:solidFill>
                <a:latin typeface="+mn-lt"/>
                <a:cs typeface="+mn-cs"/>
              </a:rPr>
              <a:t>נושא ונשוא</a:t>
            </a: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, והן נלמדות </a:t>
            </a: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באמצעות "התחברות" לארצות </a:t>
            </a: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בעולם. כל אחת מיחידות הלימוד ממוקדת בארץ מסוימת.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defRPr/>
            </a:pPr>
            <a:endParaRPr lang="he-IL" sz="2800" b="1" kern="0" dirty="0">
              <a:solidFill>
                <a:srgbClr val="0070C0"/>
              </a:solidFill>
              <a:latin typeface="+mn-lt"/>
              <a:cs typeface="+mn-cs"/>
            </a:endParaRP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defRPr/>
            </a:pP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כל יחידת לימוד בנויה באופן הבא</a:t>
            </a:r>
            <a:r>
              <a:rPr lang="he-IL" sz="2200" kern="0" dirty="0">
                <a:solidFill>
                  <a:srgbClr val="0070C0"/>
                </a:solidFill>
                <a:latin typeface="+mn-lt"/>
                <a:cs typeface="+mn-cs"/>
              </a:rPr>
              <a:t>: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buFont typeface="Wingdings" pitchFamily="2" charset="2"/>
              <a:buChar char="Ø"/>
              <a:defRPr/>
            </a:pPr>
            <a:r>
              <a:rPr lang="he-IL" sz="2200" b="1" kern="0" dirty="0">
                <a:solidFill>
                  <a:srgbClr val="C00000"/>
                </a:solidFill>
                <a:latin typeface="+mn-lt"/>
                <a:cs typeface="+mn-cs"/>
              </a:rPr>
              <a:t>מה נלמד - </a:t>
            </a: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הכנה לנושא היחידה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buFont typeface="Wingdings" pitchFamily="2" charset="2"/>
              <a:buChar char="Ø"/>
              <a:defRPr/>
            </a:pPr>
            <a:r>
              <a:rPr lang="he-IL" sz="2200" b="1" kern="0" dirty="0">
                <a:solidFill>
                  <a:srgbClr val="C00000"/>
                </a:solidFill>
                <a:latin typeface="+mn-lt"/>
                <a:cs typeface="+mn-cs"/>
              </a:rPr>
              <a:t>לומדים </a:t>
            </a:r>
            <a:r>
              <a:rPr lang="he-IL" sz="2200" kern="0" dirty="0">
                <a:solidFill>
                  <a:srgbClr val="D60093"/>
                </a:solidFill>
                <a:latin typeface="+mn-lt"/>
                <a:cs typeface="+mn-cs"/>
              </a:rPr>
              <a:t>-</a:t>
            </a:r>
            <a:r>
              <a:rPr lang="he-IL" sz="2200" kern="0" dirty="0">
                <a:solidFill>
                  <a:srgbClr val="0070C0"/>
                </a:solidFill>
                <a:latin typeface="+mn-lt"/>
                <a:cs typeface="+mn-cs"/>
              </a:rPr>
              <a:t> </a:t>
            </a: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לימוד נושא היחידה בליווי הדגמות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buFont typeface="Wingdings" pitchFamily="2" charset="2"/>
              <a:buChar char="Ø"/>
              <a:defRPr/>
            </a:pPr>
            <a:r>
              <a:rPr lang="he-IL" sz="2200" b="1" kern="0" dirty="0">
                <a:solidFill>
                  <a:srgbClr val="C00000"/>
                </a:solidFill>
                <a:latin typeface="+mn-lt"/>
                <a:cs typeface="+mn-cs"/>
              </a:rPr>
              <a:t>מתחברים ל- </a:t>
            </a: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(שם הארץ שבה ממוקדת היחידה) </a:t>
            </a:r>
            <a:r>
              <a:rPr lang="he-IL" sz="2200" b="1" kern="0" dirty="0">
                <a:solidFill>
                  <a:srgbClr val="C00000"/>
                </a:solidFill>
                <a:latin typeface="+mn-lt"/>
                <a:cs typeface="+mn-cs"/>
              </a:rPr>
              <a:t>ומתרגלים</a:t>
            </a:r>
            <a:r>
              <a:rPr lang="he-IL" sz="2200" kern="0" dirty="0">
                <a:solidFill>
                  <a:srgbClr val="D60093"/>
                </a:solidFill>
                <a:latin typeface="+mn-lt"/>
                <a:cs typeface="+mn-cs"/>
              </a:rPr>
              <a:t> </a:t>
            </a:r>
            <a:r>
              <a:rPr lang="he-IL" sz="2200" kern="0" dirty="0">
                <a:solidFill>
                  <a:srgbClr val="0070C0"/>
                </a:solidFill>
                <a:latin typeface="+mn-lt"/>
                <a:cs typeface="+mn-cs"/>
              </a:rPr>
              <a:t>–</a:t>
            </a: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תרגול</a:t>
            </a:r>
            <a:r>
              <a:rPr lang="he-IL" sz="2200" kern="0" dirty="0">
                <a:solidFill>
                  <a:srgbClr val="0070C0"/>
                </a:solidFill>
                <a:latin typeface="+mn-lt"/>
                <a:cs typeface="+mn-cs"/>
              </a:rPr>
              <a:t> 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buFont typeface="Wingdings" pitchFamily="2" charset="2"/>
              <a:buChar char="Ø"/>
              <a:defRPr/>
            </a:pPr>
            <a:r>
              <a:rPr lang="he-IL" sz="2200" b="1" kern="0" dirty="0">
                <a:solidFill>
                  <a:srgbClr val="C00000"/>
                </a:solidFill>
                <a:latin typeface="+mn-lt"/>
                <a:cs typeface="+mn-cs"/>
              </a:rPr>
              <a:t>משימת אתגר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buFont typeface="Wingdings" pitchFamily="2" charset="2"/>
              <a:buChar char="Ø"/>
              <a:defRPr/>
            </a:pPr>
            <a:r>
              <a:rPr lang="he-IL" sz="2200" b="1" kern="0" dirty="0">
                <a:solidFill>
                  <a:srgbClr val="C00000"/>
                </a:solidFill>
                <a:latin typeface="+mn-lt"/>
                <a:cs typeface="+mn-cs"/>
              </a:rPr>
              <a:t>מטלת כתיבה  - </a:t>
            </a:r>
            <a:r>
              <a:rPr lang="he-IL" sz="2200" b="1" kern="0" dirty="0">
                <a:solidFill>
                  <a:srgbClr val="0033CC"/>
                </a:solidFill>
                <a:latin typeface="+mn-lt"/>
                <a:cs typeface="+mn-cs"/>
              </a:rPr>
              <a:t>בהדגשת חשיבות הוראת התחביר  לכתיבה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Clr>
                <a:srgbClr val="4BACC6">
                  <a:lumMod val="75000"/>
                </a:srgbClr>
              </a:buClr>
              <a:buSzPct val="125000"/>
              <a:buFont typeface="Wingdings" pitchFamily="2" charset="2"/>
              <a:buChar char="Ø"/>
              <a:defRPr/>
            </a:pPr>
            <a:r>
              <a:rPr lang="he-IL" sz="2200" b="1" kern="0" dirty="0">
                <a:solidFill>
                  <a:srgbClr val="C00000"/>
                </a:solidFill>
                <a:latin typeface="+mn-lt"/>
                <a:cs typeface="+mn-cs"/>
              </a:rPr>
              <a:t>סיכום יחידת הלימוד </a:t>
            </a:r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5715000" y="6575425"/>
            <a:ext cx="278923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 ייעוץ: ד"ר ריקי תמיר</a:t>
            </a:r>
          </a:p>
        </p:txBody>
      </p:sp>
      <p:sp>
        <p:nvSpPr>
          <p:cNvPr id="22532" name="מלבן 5"/>
          <p:cNvSpPr>
            <a:spLocks noChangeArrowheads="1"/>
          </p:cNvSpPr>
          <p:nvPr/>
        </p:nvSpPr>
        <p:spPr bwMode="auto">
          <a:xfrm>
            <a:off x="2251075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22533" name="TextBox 9"/>
          <p:cNvSpPr txBox="1">
            <a:spLocks noChangeArrowheads="1"/>
          </p:cNvSpPr>
          <p:nvPr/>
        </p:nvSpPr>
        <p:spPr bwMode="auto">
          <a:xfrm>
            <a:off x="939800" y="628015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הראשי 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2534" name="TextBox 11"/>
          <p:cNvSpPr txBox="1">
            <a:spLocks noChangeArrowheads="1"/>
          </p:cNvSpPr>
          <p:nvPr/>
        </p:nvSpPr>
        <p:spPr bwMode="auto">
          <a:xfrm>
            <a:off x="80963" y="6172200"/>
            <a:ext cx="793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ה- 3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2535" name="TextBox 12"/>
          <p:cNvSpPr txBox="1">
            <a:spLocks noChangeArrowheads="1"/>
          </p:cNvSpPr>
          <p:nvPr/>
        </p:nvSpPr>
        <p:spPr bwMode="auto">
          <a:xfrm>
            <a:off x="1795463" y="6313488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הקודם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3975" y="5354638"/>
            <a:ext cx="2514600" cy="14319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2" name="Picture 2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752599" y="5445706"/>
            <a:ext cx="867327" cy="867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תמונה 2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5334000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2539" name="Group 22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22542" name="TextBox 23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543" name="TextBox 25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544" name="TextBox 36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545" name="TextBox 37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546" name="TextBox 38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547" name="TextBox 39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548" name="TextBox 40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2549" name="TextBox 41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pic>
        <p:nvPicPr>
          <p:cNvPr id="27" name="Picture 1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6939" y="5410199"/>
            <a:ext cx="895661" cy="8956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541" name="TextBox 27"/>
          <p:cNvSpPr txBox="1">
            <a:spLocks noChangeArrowheads="1"/>
          </p:cNvSpPr>
          <p:nvPr/>
        </p:nvSpPr>
        <p:spPr bwMode="auto">
          <a:xfrm>
            <a:off x="8440738" y="1371600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</a:rPr>
              <a:t>י</a:t>
            </a:r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5" action="ppaction://hlinksldjump"/>
              </a:rPr>
              <a:t>חידה</a:t>
            </a:r>
          </a:p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5" action="ppaction://hlinksldjump"/>
              </a:rPr>
              <a:t>3</a:t>
            </a:r>
            <a:r>
              <a:rPr lang="he-IL" sz="1400" b="1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388" y="5427663"/>
            <a:ext cx="2384425" cy="143033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578" name="TextBox 11"/>
          <p:cNvSpPr txBox="1">
            <a:spLocks noChangeArrowheads="1"/>
          </p:cNvSpPr>
          <p:nvPr/>
        </p:nvSpPr>
        <p:spPr bwMode="auto">
          <a:xfrm>
            <a:off x="0" y="6280150"/>
            <a:ext cx="685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הראשי 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4579" name="TextBox 18"/>
          <p:cNvSpPr txBox="1">
            <a:spLocks noChangeArrowheads="1"/>
          </p:cNvSpPr>
          <p:nvPr/>
        </p:nvSpPr>
        <p:spPr bwMode="auto">
          <a:xfrm>
            <a:off x="685800" y="6319838"/>
            <a:ext cx="9144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לתרגילים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4580" name="Picture 19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5467350"/>
            <a:ext cx="7239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תמונה 2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4000" y="5378125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4582" name="Group 64"/>
          <p:cNvGrpSpPr>
            <a:grpSpLocks/>
          </p:cNvGrpSpPr>
          <p:nvPr/>
        </p:nvGrpSpPr>
        <p:grpSpPr bwMode="auto">
          <a:xfrm>
            <a:off x="5907088" y="1209675"/>
            <a:ext cx="2390775" cy="5259388"/>
            <a:chOff x="6019337" y="1200329"/>
            <a:chExt cx="2391115" cy="5258305"/>
          </a:xfrm>
        </p:grpSpPr>
        <p:sp>
          <p:nvSpPr>
            <p:cNvPr id="60" name="Rectangle 59"/>
            <p:cNvSpPr/>
            <p:nvPr/>
          </p:nvSpPr>
          <p:spPr>
            <a:xfrm>
              <a:off x="6019337" y="1200329"/>
              <a:ext cx="2314904" cy="5258305"/>
            </a:xfrm>
            <a:prstGeom prst="rect">
              <a:avLst/>
            </a:prstGeom>
            <a:solidFill>
              <a:srgbClr val="FBE9F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2">
                    <a:lumMod val="20000"/>
                    <a:lumOff val="80000"/>
                  </a:schemeClr>
                </a:solidFill>
              </a:endParaRPr>
            </a:p>
          </p:txBody>
        </p:sp>
        <p:pic>
          <p:nvPicPr>
            <p:cNvPr id="6" name="Picture 5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7463977" y="1349455"/>
              <a:ext cx="917432" cy="91743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4621" name="Picture 20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68094" y="3517469"/>
              <a:ext cx="742109" cy="742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22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rgbClr val="0070C0">
                  <a:tint val="45000"/>
                  <a:satMod val="400000"/>
                </a:srgbClr>
              </a:duotone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7439673" y="4397055"/>
              <a:ext cx="946475" cy="94647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rgbClr val="0070C0">
                  <a:tint val="45000"/>
                  <a:satMod val="400000"/>
                </a:srgbClr>
              </a:duotone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 rot="10800000">
              <a:off x="7436684" y="5479507"/>
              <a:ext cx="898132" cy="89813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6" name="תמונה 25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7463977" y="2419061"/>
              <a:ext cx="946475" cy="94647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4625" name="TextBox 27"/>
            <p:cNvSpPr txBox="1">
              <a:spLocks noChangeArrowheads="1"/>
            </p:cNvSpPr>
            <p:nvPr/>
          </p:nvSpPr>
          <p:spPr bwMode="auto">
            <a:xfrm>
              <a:off x="6170056" y="1660265"/>
              <a:ext cx="129392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הדף הראשי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4626" name="TextBox 28"/>
            <p:cNvSpPr txBox="1">
              <a:spLocks noChangeArrowheads="1"/>
            </p:cNvSpPr>
            <p:nvPr/>
          </p:nvSpPr>
          <p:spPr bwMode="auto">
            <a:xfrm>
              <a:off x="6019337" y="2569132"/>
              <a:ext cx="148475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מפת היחידה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4627" name="TextBox 32"/>
            <p:cNvSpPr txBox="1">
              <a:spLocks noChangeArrowheads="1"/>
            </p:cNvSpPr>
            <p:nvPr/>
          </p:nvSpPr>
          <p:spPr bwMode="auto">
            <a:xfrm>
              <a:off x="6170056" y="3643194"/>
              <a:ext cx="129392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התרגילים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4628" name="TextBox 33"/>
            <p:cNvSpPr txBox="1">
              <a:spLocks noChangeArrowheads="1"/>
            </p:cNvSpPr>
            <p:nvPr/>
          </p:nvSpPr>
          <p:spPr bwMode="auto">
            <a:xfrm>
              <a:off x="6286373" y="4685627"/>
              <a:ext cx="129392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לדף הקודם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4629" name="TextBox 34"/>
            <p:cNvSpPr txBox="1">
              <a:spLocks noChangeArrowheads="1"/>
            </p:cNvSpPr>
            <p:nvPr/>
          </p:nvSpPr>
          <p:spPr bwMode="auto">
            <a:xfrm>
              <a:off x="6210173" y="5798657"/>
              <a:ext cx="129392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לדף הבא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2364303" y="553998"/>
            <a:ext cx="4167251" cy="584775"/>
          </a:xfrm>
          <a:prstGeom prst="rect">
            <a:avLst/>
          </a:prstGeom>
          <a:blipFill>
            <a:blip r:embed="rId11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התמצאות במארז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4584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24585" name="Rectangle 41"/>
          <p:cNvSpPr>
            <a:spLocks noChangeArrowheads="1"/>
          </p:cNvSpPr>
          <p:nvPr/>
        </p:nvSpPr>
        <p:spPr bwMode="auto">
          <a:xfrm>
            <a:off x="5715000" y="6575425"/>
            <a:ext cx="275113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 ייעוץ: ד"ר ריקי תמיר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41375" y="1208088"/>
            <a:ext cx="2314575" cy="4144962"/>
          </a:xfrm>
          <a:prstGeom prst="rect">
            <a:avLst/>
          </a:prstGeom>
          <a:solidFill>
            <a:srgbClr val="FBE9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4587" name="TextBox 43"/>
          <p:cNvSpPr txBox="1">
            <a:spLocks noChangeArrowheads="1"/>
          </p:cNvSpPr>
          <p:nvPr/>
        </p:nvSpPr>
        <p:spPr bwMode="auto">
          <a:xfrm>
            <a:off x="957263" y="3744913"/>
            <a:ext cx="15001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he-IL" b="1">
                <a:solidFill>
                  <a:srgbClr val="FF0000"/>
                </a:solidFill>
                <a:latin typeface="Calibri" pitchFamily="34" charset="0"/>
              </a:rPr>
              <a:t>משוב מעמית</a:t>
            </a:r>
            <a:endParaRPr lang="en-US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4588" name="TextBox 49"/>
          <p:cNvSpPr txBox="1">
            <a:spLocks noChangeArrowheads="1"/>
          </p:cNvSpPr>
          <p:nvPr/>
        </p:nvSpPr>
        <p:spPr bwMode="auto">
          <a:xfrm>
            <a:off x="787400" y="2717800"/>
            <a:ext cx="16684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b="1">
                <a:solidFill>
                  <a:srgbClr val="FF0000"/>
                </a:solidFill>
                <a:latin typeface="Calibri" pitchFamily="34" charset="0"/>
              </a:rPr>
              <a:t>יחידות הלימוד</a:t>
            </a:r>
            <a:endParaRPr lang="en-US" b="1">
              <a:solidFill>
                <a:srgbClr val="FF0000"/>
              </a:solidFill>
              <a:latin typeface="Calibri" pitchFamily="34" charset="0"/>
            </a:endParaRPr>
          </a:p>
        </p:txBody>
      </p:sp>
      <p:grpSp>
        <p:nvGrpSpPr>
          <p:cNvPr id="24589" name="Group 63"/>
          <p:cNvGrpSpPr>
            <a:grpSpLocks/>
          </p:cNvGrpSpPr>
          <p:nvPr/>
        </p:nvGrpSpPr>
        <p:grpSpPr bwMode="auto">
          <a:xfrm>
            <a:off x="3359150" y="1208088"/>
            <a:ext cx="2347913" cy="5259387"/>
            <a:chOff x="3675271" y="1200329"/>
            <a:chExt cx="2346618" cy="5258305"/>
          </a:xfrm>
        </p:grpSpPr>
        <p:sp>
          <p:nvSpPr>
            <p:cNvPr id="61" name="Rectangle 60"/>
            <p:cNvSpPr/>
            <p:nvPr/>
          </p:nvSpPr>
          <p:spPr>
            <a:xfrm>
              <a:off x="3691137" y="1200329"/>
              <a:ext cx="2316472" cy="5258305"/>
            </a:xfrm>
            <a:prstGeom prst="rect">
              <a:avLst/>
            </a:prstGeom>
            <a:solidFill>
              <a:srgbClr val="FBE9F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bg2">
                    <a:lumMod val="20000"/>
                    <a:lumOff val="80000"/>
                  </a:schemeClr>
                </a:solidFill>
              </a:endParaRPr>
            </a:p>
          </p:txBody>
        </p:sp>
        <p:pic>
          <p:nvPicPr>
            <p:cNvPr id="7" name="תמונה 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4904272" y="2370540"/>
              <a:ext cx="1094043" cy="109404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תמונה 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4983383" y="1380556"/>
              <a:ext cx="1038506" cy="103850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4615" name="TextBox 4"/>
            <p:cNvSpPr txBox="1">
              <a:spLocks noChangeArrowheads="1"/>
            </p:cNvSpPr>
            <p:nvPr/>
          </p:nvSpPr>
          <p:spPr bwMode="auto">
            <a:xfrm>
              <a:off x="3691899" y="1755464"/>
              <a:ext cx="154819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חזרה לתרגיל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4616" name="TextBox 8"/>
            <p:cNvSpPr txBox="1">
              <a:spLocks noChangeArrowheads="1"/>
            </p:cNvSpPr>
            <p:nvPr/>
          </p:nvSpPr>
          <p:spPr bwMode="auto">
            <a:xfrm>
              <a:off x="3675271" y="2732895"/>
              <a:ext cx="149877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חזרה להסבר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24617" name="TextBox 37"/>
            <p:cNvSpPr txBox="1">
              <a:spLocks noChangeArrowheads="1"/>
            </p:cNvSpPr>
            <p:nvPr/>
          </p:nvSpPr>
          <p:spPr bwMode="auto">
            <a:xfrm>
              <a:off x="3741311" y="4865146"/>
              <a:ext cx="134715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/>
              <a:r>
                <a:rPr lang="he-IL" b="1">
                  <a:solidFill>
                    <a:srgbClr val="FF0000"/>
                  </a:solidFill>
                  <a:latin typeface="Calibri" pitchFamily="34" charset="0"/>
                </a:rPr>
                <a:t>רוצים דוגמה</a:t>
              </a:r>
              <a:endParaRPr lang="en-US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5106719" y="4643111"/>
              <a:ext cx="765890" cy="87462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24590" name="תמונה 24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355850" y="2738438"/>
            <a:ext cx="612775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1" name="TextBox 82"/>
          <p:cNvSpPr txBox="1">
            <a:spLocks noChangeArrowheads="1"/>
          </p:cNvSpPr>
          <p:nvPr/>
        </p:nvSpPr>
        <p:spPr bwMode="auto">
          <a:xfrm>
            <a:off x="3657600" y="3829050"/>
            <a:ext cx="1390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he-IL" b="1">
                <a:solidFill>
                  <a:srgbClr val="FF0000"/>
                </a:solidFill>
                <a:latin typeface="Calibri" pitchFamily="34" charset="0"/>
              </a:rPr>
              <a:t>מה זה...</a:t>
            </a:r>
            <a:endParaRPr lang="en-US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4592" name="TextBox 72"/>
          <p:cNvSpPr txBox="1">
            <a:spLocks noChangeArrowheads="1"/>
          </p:cNvSpPr>
          <p:nvPr/>
        </p:nvSpPr>
        <p:spPr bwMode="auto">
          <a:xfrm>
            <a:off x="3425825" y="5848350"/>
            <a:ext cx="13477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b="1">
                <a:solidFill>
                  <a:srgbClr val="FF0000"/>
                </a:solidFill>
                <a:latin typeface="Calibri" pitchFamily="34" charset="0"/>
              </a:rPr>
              <a:t>שאלת חקר</a:t>
            </a:r>
            <a:endParaRPr lang="en-US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4593" name="TextBox 74"/>
          <p:cNvSpPr txBox="1">
            <a:spLocks noChangeArrowheads="1"/>
          </p:cNvSpPr>
          <p:nvPr/>
        </p:nvSpPr>
        <p:spPr bwMode="auto">
          <a:xfrm>
            <a:off x="866775" y="4730750"/>
            <a:ext cx="1570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he-IL" b="1">
                <a:solidFill>
                  <a:srgbClr val="FF0000"/>
                </a:solidFill>
                <a:latin typeface="Calibri" pitchFamily="34" charset="0"/>
              </a:rPr>
              <a:t>גיבוש רעיונות</a:t>
            </a:r>
            <a:endParaRPr lang="en-US" b="1">
              <a:solidFill>
                <a:srgbClr val="FF0000"/>
              </a:solidFill>
              <a:latin typeface="Calibri" pitchFamily="34" charset="0"/>
            </a:endParaRPr>
          </a:p>
        </p:txBody>
      </p:sp>
      <p:grpSp>
        <p:nvGrpSpPr>
          <p:cNvPr id="24594" name="Group 54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24604" name="TextBox 55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17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4605" name="TextBox 57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8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4606" name="TextBox 62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4607" name="TextBox 76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3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4608" name="TextBox 77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20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4609" name="TextBox 78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21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4610" name="TextBox 79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22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4611" name="TextBox 80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23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pic>
        <p:nvPicPr>
          <p:cNvPr id="24595" name="Picture 83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4730750" y="5535613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6" name="TextBox 84"/>
          <p:cNvSpPr txBox="1">
            <a:spLocks noChangeArrowheads="1"/>
          </p:cNvSpPr>
          <p:nvPr/>
        </p:nvSpPr>
        <p:spPr bwMode="auto">
          <a:xfrm>
            <a:off x="765175" y="1822450"/>
            <a:ext cx="16700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b="1">
                <a:solidFill>
                  <a:srgbClr val="FF0000"/>
                </a:solidFill>
                <a:latin typeface="Calibri" pitchFamily="34" charset="0"/>
              </a:rPr>
              <a:t>רוצים עזרה</a:t>
            </a:r>
            <a:endParaRPr lang="en-US" b="1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24597" name="Picture 65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4592638" y="3608388"/>
            <a:ext cx="100965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145631" y="4419600"/>
            <a:ext cx="850833" cy="850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266336" y="3582888"/>
            <a:ext cx="792111" cy="792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9" name="Picture 15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5410199"/>
            <a:ext cx="895661" cy="8956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601" name="Picture 2" descr="https://fbcdn-profile-a.akamaihd.net/hprofile-ak-frc3/c0.47.180.180/s160x160/386867_368721676531475_1380885204_a.jpg"/>
          <p:cNvPicPr>
            <a:picLocks noChangeAspect="1"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2227263" y="1670050"/>
            <a:ext cx="865187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602" name="TextBox 69"/>
          <p:cNvSpPr txBox="1">
            <a:spLocks noChangeArrowheads="1"/>
          </p:cNvSpPr>
          <p:nvPr/>
        </p:nvSpPr>
        <p:spPr bwMode="auto">
          <a:xfrm>
            <a:off x="1458913" y="6291263"/>
            <a:ext cx="904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היחידה ה-3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24603" name="TextBox 70"/>
          <p:cNvSpPr txBox="1">
            <a:spLocks noChangeArrowheads="1"/>
          </p:cNvSpPr>
          <p:nvPr/>
        </p:nvSpPr>
        <p:spPr bwMode="auto">
          <a:xfrm>
            <a:off x="8440738" y="1371600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5" action="ppaction://hlinksldjump"/>
              </a:rPr>
              <a:t>יחידה</a:t>
            </a:r>
          </a:p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5" action="ppaction://hlinksldjump"/>
              </a:rPr>
              <a:t>3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4"/>
          <p:cNvSpPr>
            <a:spLocks noChangeArrowheads="1"/>
          </p:cNvSpPr>
          <p:nvPr/>
        </p:nvSpPr>
        <p:spPr bwMode="auto">
          <a:xfrm>
            <a:off x="5754688" y="6537325"/>
            <a:ext cx="27892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 ייעוץ: ד"ר ריקי תמיר</a:t>
            </a:r>
          </a:p>
        </p:txBody>
      </p:sp>
      <p:sp>
        <p:nvSpPr>
          <p:cNvPr id="26626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26627" name="TextBox 10"/>
          <p:cNvSpPr txBox="1">
            <a:spLocks noChangeArrowheads="1"/>
          </p:cNvSpPr>
          <p:nvPr/>
        </p:nvSpPr>
        <p:spPr bwMode="auto">
          <a:xfrm>
            <a:off x="838200" y="6330950"/>
            <a:ext cx="9286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לדף </a:t>
            </a:r>
          </a:p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הראשי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3975" y="5572125"/>
            <a:ext cx="2568575" cy="121443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629" name="TextBox 37"/>
          <p:cNvSpPr txBox="1">
            <a:spLocks noChangeArrowheads="1"/>
          </p:cNvSpPr>
          <p:nvPr/>
        </p:nvSpPr>
        <p:spPr bwMode="auto">
          <a:xfrm>
            <a:off x="76200" y="6243638"/>
            <a:ext cx="9286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 ליחידות הלימוד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2BFB4E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73217" y="1345456"/>
            <a:ext cx="2014267" cy="2062964"/>
          </a:xfrm>
          <a:prstGeom prst="rect">
            <a:avLst/>
          </a:prstGeom>
        </p:spPr>
      </p:pic>
      <p:sp>
        <p:nvSpPr>
          <p:cNvPr id="26631" name="TextBox 38"/>
          <p:cNvSpPr txBox="1">
            <a:spLocks noChangeArrowheads="1"/>
          </p:cNvSpPr>
          <p:nvPr/>
        </p:nvSpPr>
        <p:spPr bwMode="auto">
          <a:xfrm>
            <a:off x="744538" y="2349500"/>
            <a:ext cx="8715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2000" b="1">
                <a:solidFill>
                  <a:schemeClr val="bg1"/>
                </a:solidFill>
                <a:latin typeface="Calibri" pitchFamily="34" charset="0"/>
                <a:hlinkClick r:id="rId4" action="ppaction://hlinksldjump"/>
              </a:rPr>
              <a:t>משפט</a:t>
            </a:r>
          </a:p>
          <a:p>
            <a:pPr algn="ctr" rtl="0"/>
            <a:r>
              <a:rPr lang="he-IL" sz="2000" b="1">
                <a:solidFill>
                  <a:schemeClr val="bg1"/>
                </a:solidFill>
                <a:latin typeface="Calibri" pitchFamily="34" charset="0"/>
                <a:hlinkClick r:id="rId4" action="ppaction://hlinksldjump"/>
              </a:rPr>
              <a:t>פועלי</a:t>
            </a:r>
            <a:endParaRPr lang="en-US" sz="2000" b="1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6699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522046" y="1306639"/>
            <a:ext cx="2014267" cy="2062964"/>
          </a:xfrm>
          <a:prstGeom prst="rect">
            <a:avLst/>
          </a:prstGeom>
        </p:spPr>
      </p:pic>
      <p:sp>
        <p:nvSpPr>
          <p:cNvPr id="26633" name="TextBox 40"/>
          <p:cNvSpPr txBox="1">
            <a:spLocks noChangeArrowheads="1"/>
          </p:cNvSpPr>
          <p:nvPr/>
        </p:nvSpPr>
        <p:spPr bwMode="auto">
          <a:xfrm>
            <a:off x="7040563" y="2471738"/>
            <a:ext cx="10699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2400" b="1">
                <a:solidFill>
                  <a:schemeClr val="bg1"/>
                </a:solidFill>
                <a:latin typeface="Calibri" pitchFamily="34" charset="0"/>
                <a:hlinkClick r:id="rId5" action="ppaction://hlinksldjump"/>
              </a:rPr>
              <a:t>אוגד</a:t>
            </a:r>
            <a:endParaRPr lang="en-US" sz="2400" b="1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507779" y="1345456"/>
            <a:ext cx="2014267" cy="2062964"/>
          </a:xfrm>
          <a:prstGeom prst="rect">
            <a:avLst/>
          </a:prstGeom>
        </p:spPr>
      </p:pic>
      <p:sp>
        <p:nvSpPr>
          <p:cNvPr id="26635" name="TextBox 42"/>
          <p:cNvSpPr txBox="1">
            <a:spLocks noChangeArrowheads="1"/>
          </p:cNvSpPr>
          <p:nvPr/>
        </p:nvSpPr>
        <p:spPr bwMode="auto">
          <a:xfrm>
            <a:off x="5037138" y="2460625"/>
            <a:ext cx="9556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2400" b="1">
                <a:solidFill>
                  <a:schemeClr val="bg1"/>
                </a:solidFill>
                <a:latin typeface="Calibri" pitchFamily="34" charset="0"/>
                <a:hlinkClick r:id="rId6" action="ppaction://hlinksldjump"/>
              </a:rPr>
              <a:t>גרעין</a:t>
            </a:r>
            <a:endParaRPr lang="en-US" sz="2400" b="1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531073" y="3428182"/>
            <a:ext cx="2014267" cy="2062964"/>
          </a:xfrm>
          <a:prstGeom prst="rect">
            <a:avLst/>
          </a:prstGeom>
        </p:spPr>
      </p:pic>
      <p:pic>
        <p:nvPicPr>
          <p:cNvPr id="26637" name="Picture 4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8500" y="3463925"/>
            <a:ext cx="201295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D5D5DB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372942" y="3457789"/>
            <a:ext cx="2014267" cy="2062964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99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97708" y="3421431"/>
            <a:ext cx="2014267" cy="206296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FFC0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384074" y="1294664"/>
            <a:ext cx="2014267" cy="2062964"/>
          </a:xfrm>
          <a:prstGeom prst="rect">
            <a:avLst/>
          </a:prstGeom>
        </p:spPr>
      </p:pic>
      <p:sp>
        <p:nvSpPr>
          <p:cNvPr id="26641" name="TextBox 48"/>
          <p:cNvSpPr txBox="1">
            <a:spLocks noChangeArrowheads="1"/>
          </p:cNvSpPr>
          <p:nvPr/>
        </p:nvSpPr>
        <p:spPr bwMode="auto">
          <a:xfrm>
            <a:off x="2738438" y="2454275"/>
            <a:ext cx="1216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400" b="1">
                <a:solidFill>
                  <a:schemeClr val="bg1"/>
                </a:solidFill>
                <a:latin typeface="Calibri" pitchFamily="34" charset="0"/>
                <a:hlinkClick r:id="rId7" action="ppaction://hlinksldjump"/>
              </a:rPr>
              <a:t>משפט</a:t>
            </a:r>
            <a:endParaRPr lang="en-US" sz="2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6642" name="TextBox 49"/>
          <p:cNvSpPr txBox="1">
            <a:spLocks noChangeArrowheads="1"/>
          </p:cNvSpPr>
          <p:nvPr/>
        </p:nvSpPr>
        <p:spPr bwMode="auto">
          <a:xfrm>
            <a:off x="620713" y="4616450"/>
            <a:ext cx="1220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2400" b="1">
                <a:solidFill>
                  <a:schemeClr val="bg1"/>
                </a:solidFill>
                <a:latin typeface="Calibri" pitchFamily="34" charset="0"/>
                <a:hlinkClick r:id="rId8" action="ppaction://hlinksldjump"/>
              </a:rPr>
              <a:t>צירוף</a:t>
            </a:r>
            <a:endParaRPr lang="en-US" sz="2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6643" name="TextBox 50"/>
          <p:cNvSpPr txBox="1">
            <a:spLocks noChangeArrowheads="1"/>
          </p:cNvSpPr>
          <p:nvPr/>
        </p:nvSpPr>
        <p:spPr bwMode="auto">
          <a:xfrm>
            <a:off x="2886075" y="4618038"/>
            <a:ext cx="920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400" b="1">
                <a:solidFill>
                  <a:schemeClr val="bg1"/>
                </a:solidFill>
                <a:latin typeface="Calibri" pitchFamily="34" charset="0"/>
                <a:hlinkClick r:id="rId9" action="ppaction://hlinksldjump"/>
              </a:rPr>
              <a:t>נשוא</a:t>
            </a:r>
            <a:endParaRPr lang="en-US" sz="2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6644" name="TextBox 51"/>
          <p:cNvSpPr txBox="1">
            <a:spLocks noChangeArrowheads="1"/>
          </p:cNvSpPr>
          <p:nvPr/>
        </p:nvSpPr>
        <p:spPr bwMode="auto">
          <a:xfrm>
            <a:off x="4984750" y="4616450"/>
            <a:ext cx="1008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400" b="1">
                <a:solidFill>
                  <a:schemeClr val="bg1"/>
                </a:solidFill>
                <a:latin typeface="Calibri" pitchFamily="34" charset="0"/>
                <a:hlinkClick r:id="rId10" action="ppaction://hlinksldjump"/>
              </a:rPr>
              <a:t>נושא</a:t>
            </a:r>
            <a:endParaRPr lang="en-US" sz="2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6645" name="TextBox 52"/>
          <p:cNvSpPr txBox="1">
            <a:spLocks noChangeArrowheads="1"/>
          </p:cNvSpPr>
          <p:nvPr/>
        </p:nvSpPr>
        <p:spPr bwMode="auto">
          <a:xfrm>
            <a:off x="6961188" y="4344988"/>
            <a:ext cx="123031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2400" b="1">
                <a:solidFill>
                  <a:schemeClr val="bg1"/>
                </a:solidFill>
                <a:latin typeface="Calibri" pitchFamily="34" charset="0"/>
                <a:hlinkClick r:id="rId11" action="ppaction://hlinksldjump"/>
              </a:rPr>
              <a:t>משפט</a:t>
            </a:r>
          </a:p>
          <a:p>
            <a:pPr algn="ctr" rtl="0"/>
            <a:r>
              <a:rPr lang="he-IL" sz="2400" b="1">
                <a:solidFill>
                  <a:schemeClr val="bg1"/>
                </a:solidFill>
                <a:latin typeface="Calibri" pitchFamily="34" charset="0"/>
                <a:hlinkClick r:id="rId11" action="ppaction://hlinksldjump"/>
              </a:rPr>
              <a:t>שמני</a:t>
            </a:r>
            <a:endParaRPr lang="en-US" sz="24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6646" name="Rectangle 6"/>
          <p:cNvSpPr>
            <a:spLocks noChangeArrowheads="1"/>
          </p:cNvSpPr>
          <p:nvPr/>
        </p:nvSpPr>
        <p:spPr bwMode="auto">
          <a:xfrm>
            <a:off x="1657350" y="6270625"/>
            <a:ext cx="9540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למפת </a:t>
            </a:r>
          </a:p>
          <a:p>
            <a:pPr algn="ctr" rtl="0"/>
            <a:r>
              <a:rPr lang="he-IL" sz="1200" b="1">
                <a:solidFill>
                  <a:srgbClr val="C00000"/>
                </a:solidFill>
                <a:latin typeface="Calibri" pitchFamily="34" charset="0"/>
              </a:rPr>
              <a:t>היחידה ה- 3</a:t>
            </a:r>
            <a:endParaRPr lang="en-US" sz="1200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8" name="תמונה 25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676400" y="5483582"/>
            <a:ext cx="946475" cy="9464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48" name="תמונה 24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52400" y="5600700"/>
            <a:ext cx="614363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Rectangle 56"/>
          <p:cNvSpPr/>
          <p:nvPr/>
        </p:nvSpPr>
        <p:spPr>
          <a:xfrm>
            <a:off x="2272517" y="553998"/>
            <a:ext cx="4167251" cy="584775"/>
          </a:xfrm>
          <a:prstGeom prst="rect">
            <a:avLst/>
          </a:prstGeom>
          <a:blipFill>
            <a:blip r:embed="rId16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grpSp>
        <p:nvGrpSpPr>
          <p:cNvPr id="26650" name="Group 53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26653" name="TextBox 54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17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6654" name="TextBox 66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8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6655" name="TextBox 67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9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6656" name="TextBox 68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20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6657" name="TextBox 69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21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6658" name="TextBox 70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22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6659" name="TextBox 71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23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6660" name="TextBox 72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24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pic>
        <p:nvPicPr>
          <p:cNvPr id="58" name="Picture 15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56939" y="5505139"/>
            <a:ext cx="895661" cy="8956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52" name="TextBox 58"/>
          <p:cNvSpPr txBox="1">
            <a:spLocks noChangeArrowheads="1"/>
          </p:cNvSpPr>
          <p:nvPr/>
        </p:nvSpPr>
        <p:spPr bwMode="auto">
          <a:xfrm>
            <a:off x="8440738" y="1371600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</a:rPr>
              <a:t>י</a:t>
            </a:r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2" action="ppaction://hlinksldjump"/>
              </a:rPr>
              <a:t>חידה</a:t>
            </a:r>
          </a:p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2" action="ppaction://hlinksldjump"/>
              </a:rPr>
              <a:t>3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6200000">
            <a:off x="95461" y="5500041"/>
            <a:ext cx="1036654" cy="1036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4" name="Rectangle 4"/>
          <p:cNvSpPr>
            <a:spLocks noChangeArrowheads="1"/>
          </p:cNvSpPr>
          <p:nvPr/>
        </p:nvSpPr>
        <p:spPr bwMode="auto">
          <a:xfrm>
            <a:off x="5754688" y="6537325"/>
            <a:ext cx="275113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/>
            <a:r>
              <a:rPr lang="he-IL" sz="1100" b="1">
                <a:solidFill>
                  <a:srgbClr val="002060"/>
                </a:solidFill>
                <a:latin typeface="Calibri" pitchFamily="34" charset="0"/>
              </a:rPr>
              <a:t>פיתוח: ד"ר טלי קסלמן,  ייעוץ: ד"ר ריקי תמיר</a:t>
            </a:r>
          </a:p>
        </p:txBody>
      </p:sp>
      <p:sp>
        <p:nvSpPr>
          <p:cNvPr id="28675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28676" name="Rectangle 9"/>
          <p:cNvSpPr>
            <a:spLocks noChangeArrowheads="1"/>
          </p:cNvSpPr>
          <p:nvPr/>
        </p:nvSpPr>
        <p:spPr bwMode="auto">
          <a:xfrm>
            <a:off x="457200" y="4648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Calibri" pitchFamily="34" charset="0"/>
              </a:rPr>
              <a:t>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4719" y="670187"/>
            <a:ext cx="3048000" cy="646331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717" y="2432783"/>
            <a:ext cx="8229600" cy="323780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b="1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אוגד - 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יסוד לשוני המחבר את הנושא לנשוא השמני.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פעמים רבות האוגד מופיע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ככינויי גוף, כדוגמת הוא,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היא. 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he-IL" sz="2800" dirty="0">
              <a:solidFill>
                <a:srgbClr val="002060"/>
              </a:solidFill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לדוגמה: 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המסע בשביל ישראל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הוא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 דרך למפגש עם המורשת היהודית. </a:t>
            </a:r>
            <a:endParaRPr lang="he-IL" sz="2400" dirty="0">
              <a:solidFill>
                <a:srgbClr val="2F2B2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</p:txBody>
      </p:sp>
      <p:sp>
        <p:nvSpPr>
          <p:cNvPr id="28681" name="TextBox 6"/>
          <p:cNvSpPr txBox="1">
            <a:spLocks noChangeArrowheads="1"/>
          </p:cNvSpPr>
          <p:nvPr/>
        </p:nvSpPr>
        <p:spPr bwMode="auto">
          <a:xfrm>
            <a:off x="2960688" y="5692775"/>
            <a:ext cx="3276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0"/>
            <a:r>
              <a:rPr lang="he-IL" sz="2000" b="1">
                <a:latin typeface="Calibri" pitchFamily="34" charset="0"/>
              </a:rPr>
              <a:t>רוצים לדעת עוד? לחצו </a:t>
            </a:r>
            <a:r>
              <a:rPr lang="he-IL" sz="2000" b="1">
                <a:latin typeface="Calibri" pitchFamily="34" charset="0"/>
                <a:hlinkClick r:id="rId6"/>
              </a:rPr>
              <a:t>כאן</a:t>
            </a:r>
            <a:endParaRPr lang="en-US" sz="2000" b="1">
              <a:latin typeface="Calibri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5461" y="1143000"/>
            <a:ext cx="1243012" cy="1243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83" name="TextBox 7"/>
          <p:cNvSpPr txBox="1">
            <a:spLocks noChangeArrowheads="1"/>
          </p:cNvSpPr>
          <p:nvPr/>
        </p:nvSpPr>
        <p:spPr bwMode="auto">
          <a:xfrm>
            <a:off x="146050" y="6296025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למילון מושגים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2713" y="5597525"/>
            <a:ext cx="108743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237019" y="5448091"/>
            <a:ext cx="959578" cy="839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8686" name="Group 22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28688" name="TextBox 33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8689" name="TextBox 35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8690" name="TextBox 36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8691" name="TextBox 37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12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8692" name="TextBox 38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13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8693" name="TextBox 39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14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8694" name="TextBox 40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5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28695" name="TextBox 41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3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28687" name="TextBox 23"/>
          <p:cNvSpPr txBox="1">
            <a:spLocks noChangeArrowheads="1"/>
          </p:cNvSpPr>
          <p:nvPr/>
        </p:nvSpPr>
        <p:spPr bwMode="auto">
          <a:xfrm>
            <a:off x="8440738" y="1371600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יחידה</a:t>
            </a:r>
          </a:p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6" action="ppaction://hlinksldjump"/>
              </a:rPr>
              <a:t>3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מלבן 5"/>
          <p:cNvSpPr>
            <a:spLocks noChangeArrowheads="1"/>
          </p:cNvSpPr>
          <p:nvPr/>
        </p:nvSpPr>
        <p:spPr bwMode="auto">
          <a:xfrm>
            <a:off x="2286000" y="0"/>
            <a:ext cx="4572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משרד החינוך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אגף שפות</a:t>
            </a:r>
          </a:p>
          <a:p>
            <a:pPr algn="ctr" rtl="0"/>
            <a:r>
              <a:rPr lang="he-IL" sz="1000" b="1">
                <a:solidFill>
                  <a:srgbClr val="0033CC"/>
                </a:solidFill>
                <a:latin typeface="Calibri" pitchFamily="34" charset="0"/>
              </a:rPr>
              <a:t>הפיקוח על הוראת העברית</a:t>
            </a:r>
          </a:p>
        </p:txBody>
      </p:sp>
      <p:sp>
        <p:nvSpPr>
          <p:cNvPr id="30722" name="Rectangle 9"/>
          <p:cNvSpPr>
            <a:spLocks noChangeArrowheads="1"/>
          </p:cNvSpPr>
          <p:nvPr/>
        </p:nvSpPr>
        <p:spPr bwMode="auto">
          <a:xfrm>
            <a:off x="457200" y="46482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rtl="0"/>
            <a:r>
              <a:rPr lang="en-US">
                <a:latin typeface="Calibri" pitchFamily="34" charset="0"/>
              </a:rPr>
              <a:t>-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74719" y="670187"/>
            <a:ext cx="3048000" cy="64633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מילון מושגים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152400" y="1837253"/>
            <a:ext cx="8108461" cy="504702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he-IL" sz="1400" b="1" dirty="0">
              <a:solidFill>
                <a:srgbClr val="2F2B20"/>
              </a:solidFill>
              <a:latin typeface="+mn-lt"/>
              <a:ea typeface="Calibri"/>
              <a:cs typeface="+mn-cs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b="1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גרעין</a:t>
            </a:r>
            <a:r>
              <a:rPr lang="he-IL" sz="28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–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המרכז או הבסיס בצירוף </a:t>
            </a:r>
            <a:r>
              <a:rPr lang="he-IL" sz="2800" dirty="0">
                <a:solidFill>
                  <a:srgbClr val="002060"/>
                </a:solidFill>
                <a:latin typeface="+mn-lt"/>
                <a:ea typeface="Calibri"/>
                <a:cs typeface="+mn-cs"/>
              </a:rPr>
              <a:t>התחבירי</a:t>
            </a:r>
            <a:r>
              <a:rPr lang="he-IL" sz="28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. 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לדוגמה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: </a:t>
            </a:r>
            <a:endParaRPr lang="he-IL" sz="2400" dirty="0">
              <a:solidFill>
                <a:srgbClr val="2F2B2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1.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המסע 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בשביל ישראל </a:t>
            </a:r>
            <a:endParaRPr lang="he-IL" sz="2400" dirty="0">
              <a:solidFill>
                <a:srgbClr val="C0000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2.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דרך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 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למפגש עם המורשת 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היהודית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3.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 </a:t>
            </a:r>
            <a:r>
              <a:rPr lang="he-IL" sz="2400" dirty="0">
                <a:solidFill>
                  <a:srgbClr val="C0000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המורשת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 </a:t>
            </a:r>
            <a:r>
              <a:rPr lang="he-IL" sz="24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היהודית</a:t>
            </a:r>
            <a:endParaRPr lang="he-IL" sz="2400" dirty="0">
              <a:solidFill>
                <a:srgbClr val="2F2B2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dirty="0">
                <a:solidFill>
                  <a:srgbClr val="2F2B20"/>
                </a:solidFill>
                <a:latin typeface="Guttman Yad-Brush" panose="02010401010101010101" pitchFamily="2" charset="-79"/>
                <a:ea typeface="Calibri"/>
                <a:cs typeface="Guttman Yad-Brush" panose="02010401010101010101" pitchFamily="2" charset="-79"/>
              </a:rPr>
              <a:t> </a:t>
            </a:r>
            <a:endParaRPr lang="he-IL" sz="2800" dirty="0">
              <a:solidFill>
                <a:srgbClr val="2F2B20"/>
              </a:solidFill>
              <a:latin typeface="Guttman Yad-Brush" panose="02010401010101010101" pitchFamily="2" charset="-79"/>
              <a:ea typeface="Calibri"/>
              <a:cs typeface="Guttman Yad-Brush" panose="02010401010101010101" pitchFamily="2" charset="-79"/>
            </a:endParaRP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</a:t>
            </a:r>
          </a:p>
          <a:p>
            <a:pPr fontAlgn="auto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he-IL" sz="2800" dirty="0">
                <a:solidFill>
                  <a:srgbClr val="2F2B20"/>
                </a:solidFill>
                <a:latin typeface="+mn-lt"/>
                <a:ea typeface="Calibri"/>
                <a:cs typeface="+mn-cs"/>
              </a:rPr>
              <a:t> </a:t>
            </a:r>
            <a:endParaRPr lang="he-IL" sz="2800" dirty="0">
              <a:solidFill>
                <a:srgbClr val="2F2B20"/>
              </a:solidFill>
              <a:latin typeface="+mn-lt"/>
              <a:ea typeface="Calibri"/>
              <a:cs typeface="+mn-cs"/>
            </a:endParaRPr>
          </a:p>
        </p:txBody>
      </p:sp>
      <p:sp>
        <p:nvSpPr>
          <p:cNvPr id="30727" name="TextBox 16"/>
          <p:cNvSpPr txBox="1">
            <a:spLocks noChangeArrowheads="1"/>
          </p:cNvSpPr>
          <p:nvPr/>
        </p:nvSpPr>
        <p:spPr bwMode="auto">
          <a:xfrm>
            <a:off x="146050" y="6296025"/>
            <a:ext cx="1033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rgbClr val="C00000"/>
                </a:solidFill>
                <a:latin typeface="Calibri" pitchFamily="34" charset="0"/>
              </a:rPr>
              <a:t>למילון מושגים</a:t>
            </a:r>
            <a:endParaRPr lang="en-US" sz="1400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2713" y="5597525"/>
            <a:ext cx="1087437" cy="121285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729" name="מציין מיקום של כותרת תחתונה 2"/>
          <p:cNvSpPr>
            <a:spLocks noGrp="1"/>
          </p:cNvSpPr>
          <p:nvPr>
            <p:ph type="ftr" sz="quarter" idx="11"/>
          </p:nvPr>
        </p:nvSpPr>
        <p:spPr bwMode="auto">
          <a:xfrm>
            <a:off x="5105400" y="6478588"/>
            <a:ext cx="3265488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e-IL" b="1" smtClean="0">
                <a:solidFill>
                  <a:schemeClr val="tx1"/>
                </a:solidFill>
              </a:rPr>
              <a:t>פיתוח: ד"ר טלי קסלמן,  ייעוץ: ד"ר ריקי תמיר</a:t>
            </a:r>
          </a:p>
        </p:txBody>
      </p:sp>
      <p:grpSp>
        <p:nvGrpSpPr>
          <p:cNvPr id="30730" name="Group 21"/>
          <p:cNvGrpSpPr>
            <a:grpSpLocks/>
          </p:cNvGrpSpPr>
          <p:nvPr/>
        </p:nvGrpSpPr>
        <p:grpSpPr bwMode="auto">
          <a:xfrm>
            <a:off x="8440738" y="15875"/>
            <a:ext cx="661987" cy="3721100"/>
            <a:chOff x="8440241" y="15389"/>
            <a:chExt cx="662299" cy="3721388"/>
          </a:xfrm>
        </p:grpSpPr>
        <p:sp>
          <p:nvSpPr>
            <p:cNvPr id="30733" name="TextBox 22"/>
            <p:cNvSpPr txBox="1">
              <a:spLocks noChangeArrowheads="1"/>
            </p:cNvSpPr>
            <p:nvPr/>
          </p:nvSpPr>
          <p:spPr bwMode="auto">
            <a:xfrm>
              <a:off x="8440242" y="533400"/>
              <a:ext cx="662298" cy="369332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900" b="1">
                  <a:solidFill>
                    <a:schemeClr val="bg1"/>
                  </a:solidFill>
                  <a:latin typeface="Calibri" pitchFamily="34" charset="0"/>
                  <a:hlinkClick r:id="rId4" action="ppaction://hlinksldjump"/>
                </a:rPr>
                <a:t>התמצאותבמארז </a:t>
              </a:r>
              <a:endParaRPr lang="en-US" sz="9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734" name="TextBox 24"/>
            <p:cNvSpPr txBox="1">
              <a:spLocks noChangeArrowheads="1"/>
            </p:cNvSpPr>
            <p:nvPr/>
          </p:nvSpPr>
          <p:spPr bwMode="auto">
            <a:xfrm>
              <a:off x="8440242" y="19050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5" action="ppaction://hlinksldjump"/>
                </a:rPr>
                <a:t>מה נלמד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735" name="TextBox 25"/>
            <p:cNvSpPr txBox="1">
              <a:spLocks noChangeArrowheads="1"/>
            </p:cNvSpPr>
            <p:nvPr/>
          </p:nvSpPr>
          <p:spPr bwMode="auto">
            <a:xfrm>
              <a:off x="8440242" y="2362200"/>
              <a:ext cx="662298" cy="276999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6" action="ppaction://hlinksldjump"/>
                </a:rPr>
                <a:t>לומדים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736" name="TextBox 35"/>
            <p:cNvSpPr txBox="1">
              <a:spLocks noChangeArrowheads="1"/>
            </p:cNvSpPr>
            <p:nvPr/>
          </p:nvSpPr>
          <p:spPr bwMode="auto">
            <a:xfrm>
              <a:off x="8440242" y="2667000"/>
              <a:ext cx="662298" cy="246221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000" b="1">
                  <a:solidFill>
                    <a:schemeClr val="bg1"/>
                  </a:solidFill>
                  <a:latin typeface="Calibri" pitchFamily="34" charset="0"/>
                  <a:hlinkClick r:id="rId7" action="ppaction://hlinksldjump"/>
                </a:rPr>
                <a:t>מתרגלים</a:t>
              </a:r>
              <a:endParaRPr lang="en-US" sz="1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737" name="TextBox 36"/>
            <p:cNvSpPr txBox="1">
              <a:spLocks noChangeArrowheads="1"/>
            </p:cNvSpPr>
            <p:nvPr/>
          </p:nvSpPr>
          <p:spPr bwMode="auto">
            <a:xfrm>
              <a:off x="8440242" y="2971800"/>
              <a:ext cx="662297" cy="43088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100" b="1">
                  <a:solidFill>
                    <a:schemeClr val="bg1"/>
                  </a:solidFill>
                  <a:latin typeface="Calibri" pitchFamily="34" charset="0"/>
                  <a:hlinkClick r:id="rId8" action="ppaction://hlinksldjump"/>
                </a:rPr>
                <a:t>משימת אתגר</a:t>
              </a:r>
              <a:endParaRPr lang="en-US" sz="11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738" name="TextBox 37"/>
            <p:cNvSpPr txBox="1">
              <a:spLocks noChangeArrowheads="1"/>
            </p:cNvSpPr>
            <p:nvPr/>
          </p:nvSpPr>
          <p:spPr bwMode="auto">
            <a:xfrm>
              <a:off x="8440242" y="3429000"/>
              <a:ext cx="662298" cy="307777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400" b="1">
                  <a:solidFill>
                    <a:schemeClr val="bg1"/>
                  </a:solidFill>
                  <a:latin typeface="Calibri" pitchFamily="34" charset="0"/>
                  <a:hlinkClick r:id="rId9" action="ppaction://hlinksldjump"/>
                </a:rPr>
                <a:t>סיכום</a:t>
              </a:r>
              <a:endParaRPr lang="en-US" sz="14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739" name="TextBox 38"/>
            <p:cNvSpPr txBox="1">
              <a:spLocks noChangeArrowheads="1"/>
            </p:cNvSpPr>
            <p:nvPr/>
          </p:nvSpPr>
          <p:spPr bwMode="auto">
            <a:xfrm>
              <a:off x="8440242" y="15389"/>
              <a:ext cx="662297" cy="492443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300" b="1">
                  <a:solidFill>
                    <a:schemeClr val="bg1"/>
                  </a:solidFill>
                  <a:latin typeface="Calibri" pitchFamily="34" charset="0"/>
                  <a:hlinkClick r:id="rId10" action="ppaction://hlinksldjump"/>
                </a:rPr>
                <a:t>דף ראשי</a:t>
              </a:r>
              <a:endParaRPr lang="en-US" sz="13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0740" name="TextBox 39"/>
            <p:cNvSpPr txBox="1">
              <a:spLocks noChangeArrowheads="1"/>
            </p:cNvSpPr>
            <p:nvPr/>
          </p:nvSpPr>
          <p:spPr bwMode="auto">
            <a:xfrm>
              <a:off x="8440241" y="914400"/>
              <a:ext cx="662298" cy="461665"/>
            </a:xfrm>
            <a:prstGeom prst="rect">
              <a:avLst/>
            </a:prstGeom>
            <a:noFill/>
            <a:ln w="5715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0"/>
              <a:r>
                <a:rPr lang="he-IL" sz="1200" b="1">
                  <a:solidFill>
                    <a:schemeClr val="bg1"/>
                  </a:solidFill>
                  <a:latin typeface="Calibri" pitchFamily="34" charset="0"/>
                  <a:hlinkClick r:id="rId11" action="ppaction://hlinksldjump"/>
                </a:rPr>
                <a:t>מילון מושגים</a:t>
              </a:r>
              <a:endParaRPr lang="en-US" sz="12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pic>
        <p:nvPicPr>
          <p:cNvPr id="20" name="Picture 3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16200000">
            <a:off x="95461" y="5500041"/>
            <a:ext cx="1036654" cy="1036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32" name="TextBox 20"/>
          <p:cNvSpPr txBox="1">
            <a:spLocks noChangeArrowheads="1"/>
          </p:cNvSpPr>
          <p:nvPr/>
        </p:nvSpPr>
        <p:spPr bwMode="auto">
          <a:xfrm>
            <a:off x="8440738" y="1371600"/>
            <a:ext cx="661987" cy="523875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3" action="ppaction://hlinksldjump"/>
              </a:rPr>
              <a:t>יחידה</a:t>
            </a:r>
          </a:p>
          <a:p>
            <a:pPr algn="ctr" rtl="0"/>
            <a:r>
              <a:rPr lang="he-IL" sz="1400" b="1">
                <a:solidFill>
                  <a:schemeClr val="bg1"/>
                </a:solidFill>
                <a:latin typeface="Calibri" pitchFamily="34" charset="0"/>
                <a:hlinkClick r:id="rId13" action="ppaction://hlinksldjump"/>
              </a:rPr>
              <a:t>3 </a:t>
            </a:r>
            <a:endParaRPr lang="en-US" sz="1400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132908</TotalTime>
  <Words>2457</Words>
  <Application>Microsoft Office PowerPoint</Application>
  <PresentationFormat>On-screen Show (4:3)</PresentationFormat>
  <Paragraphs>923</Paragraphs>
  <Slides>38</Slides>
  <Notes>38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תבנית עיצוב</vt:lpstr>
      </vt:variant>
      <vt:variant>
        <vt:i4>1</vt:i4>
      </vt:variant>
      <vt:variant>
        <vt:lpstr>כותרות שקופיות</vt:lpstr>
      </vt:variant>
      <vt:variant>
        <vt:i4>38</vt:i4>
      </vt:variant>
    </vt:vector>
  </HeadingPairs>
  <TitlesOfParts>
    <vt:vector size="44" baseType="lpstr">
      <vt:lpstr>Calibri</vt:lpstr>
      <vt:lpstr>Arial</vt:lpstr>
      <vt:lpstr>Cambria</vt:lpstr>
      <vt:lpstr>Wingdings</vt:lpstr>
      <vt:lpstr>Guttman Yad-Brush</vt:lpstr>
      <vt:lpstr>Adjacency</vt:lpstr>
      <vt:lpstr>שקופית 1</vt:lpstr>
      <vt:lpstr>שקופית 2</vt:lpstr>
      <vt:lpstr>שקופית 3</vt:lpstr>
      <vt:lpstr>שקופית 4</vt:lpstr>
      <vt:lpstr>שקופית 5</vt:lpstr>
      <vt:lpstr>שקופית 6</vt:lpstr>
      <vt:lpstr>שקופית 7</vt:lpstr>
      <vt:lpstr>שקופית 8</vt:lpstr>
      <vt:lpstr>שקופית 9</vt:lpstr>
      <vt:lpstr>שקופית 10</vt:lpstr>
      <vt:lpstr>שקופית 11</vt:lpstr>
      <vt:lpstr>שקופית 12</vt:lpstr>
      <vt:lpstr>שקופית 13</vt:lpstr>
      <vt:lpstr>שקופית 14</vt:lpstr>
      <vt:lpstr>שקופית 15</vt:lpstr>
      <vt:lpstr>שקופית 16</vt:lpstr>
      <vt:lpstr>שקופית 17</vt:lpstr>
      <vt:lpstr>שקופית 18</vt:lpstr>
      <vt:lpstr>שקופית 19</vt:lpstr>
      <vt:lpstr>שקופית 20</vt:lpstr>
      <vt:lpstr>שקופית 21</vt:lpstr>
      <vt:lpstr>שקופית 22</vt:lpstr>
      <vt:lpstr>שקופית 23</vt:lpstr>
      <vt:lpstr>שקופית 24</vt:lpstr>
      <vt:lpstr>שקופית 25</vt:lpstr>
      <vt:lpstr>שקופית 26</vt:lpstr>
      <vt:lpstr>שקופית 27</vt:lpstr>
      <vt:lpstr>שקופית 28</vt:lpstr>
      <vt:lpstr>שקופית 29</vt:lpstr>
      <vt:lpstr>שקופית 30</vt:lpstr>
      <vt:lpstr>שקופית 31</vt:lpstr>
      <vt:lpstr>שקופית 32</vt:lpstr>
      <vt:lpstr>שקופית 33</vt:lpstr>
      <vt:lpstr>שקופית 34</vt:lpstr>
      <vt:lpstr>שקופית 35</vt:lpstr>
      <vt:lpstr>שקופית 36</vt:lpstr>
      <vt:lpstr>שקופית 37</vt:lpstr>
      <vt:lpstr>שקופית 38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Tila</dc:creator>
  <cp:lastModifiedBy>user</cp:lastModifiedBy>
  <cp:revision>1591</cp:revision>
  <dcterms:created xsi:type="dcterms:W3CDTF">2013-01-17T07:44:36Z</dcterms:created>
  <dcterms:modified xsi:type="dcterms:W3CDTF">2014-02-16T15:05:51Z</dcterms:modified>
</cp:coreProperties>
</file>