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he-IL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5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3C23E-7685-4EDF-BED7-D2CA33259347}" type="datetimeFigureOut">
              <a:rPr lang="he-IL"/>
              <a:pPr>
                <a:defRPr/>
              </a:pPr>
              <a:t>ט"ז/אדר א/תשע"ד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BF762-F022-4E4B-91BE-8E0ACC5B0744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13D2D-8AF1-4A6D-9578-19C94002EDFD}" type="datetimeFigureOut">
              <a:rPr lang="he-IL"/>
              <a:pPr>
                <a:defRPr/>
              </a:pPr>
              <a:t>ט"ז/אדר א/תשע"ד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43BD09-186F-4579-A515-2F0D7EDE975F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938C7-2644-49CD-805A-14AD044E45C5}" type="datetimeFigureOut">
              <a:rPr lang="he-IL"/>
              <a:pPr>
                <a:defRPr/>
              </a:pPr>
              <a:t>ט"ז/אדר א/תשע"ד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3F18AF-2FFA-4C76-AF6C-A11201FC3FDC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06620-2E57-4CBC-AE8D-9EB31291CED9}" type="datetimeFigureOut">
              <a:rPr lang="he-IL"/>
              <a:pPr>
                <a:defRPr/>
              </a:pPr>
              <a:t>ט"ז/אדר א/תשע"ד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50102F-ECF1-4881-93EE-B8B4AA09E203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170FE-0833-40DC-A695-CDEF03B57278}" type="datetimeFigureOut">
              <a:rPr lang="he-IL"/>
              <a:pPr>
                <a:defRPr/>
              </a:pPr>
              <a:t>ט"ז/אדר א/תשע"ד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86B36-3425-403D-B597-9F98F789B475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9E1A2-B951-4280-AC69-38FDE1C4583F}" type="datetimeFigureOut">
              <a:rPr lang="he-IL"/>
              <a:pPr>
                <a:defRPr/>
              </a:pPr>
              <a:t>ט"ז/אדר א/תשע"ד</a:t>
            </a:fld>
            <a:endParaRPr lang="he-IL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6505E-177C-44D4-86F0-46FF8B529394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A0916-52B2-4E97-820F-308D7CD75EB8}" type="datetimeFigureOut">
              <a:rPr lang="he-IL"/>
              <a:pPr>
                <a:defRPr/>
              </a:pPr>
              <a:t>ט"ז/אדר א/תשע"ד</a:t>
            </a:fld>
            <a:endParaRPr lang="he-IL"/>
          </a:p>
        </p:txBody>
      </p:sp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9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6E040-9851-4157-82D8-5EE1CF929FB1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3D633-DC48-4519-BFFB-E7E315C78590}" type="datetimeFigureOut">
              <a:rPr lang="he-IL"/>
              <a:pPr>
                <a:defRPr/>
              </a:pPr>
              <a:t>ט"ז/אדר א/תשע"ד</a:t>
            </a:fld>
            <a:endParaRPr lang="he-IL"/>
          </a:p>
        </p:txBody>
      </p:sp>
      <p:sp>
        <p:nvSpPr>
          <p:cNvPr id="4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5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D9611-A3AB-445D-96AB-7A2B9AEBA83B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09845-F131-4711-BB95-330972845BDA}" type="datetimeFigureOut">
              <a:rPr lang="he-IL"/>
              <a:pPr>
                <a:defRPr/>
              </a:pPr>
              <a:t>ט"ז/אדר א/תשע"ד</a:t>
            </a:fld>
            <a:endParaRPr lang="he-IL"/>
          </a:p>
        </p:txBody>
      </p:sp>
      <p:sp>
        <p:nvSpPr>
          <p:cNvPr id="3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4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FB7C0-7EF5-4567-B448-10D0A81A9531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6CC63C-A501-47C4-820F-025105B3B144}" type="datetimeFigureOut">
              <a:rPr lang="he-IL"/>
              <a:pPr>
                <a:defRPr/>
              </a:pPr>
              <a:t>ט"ז/אדר א/תשע"ד</a:t>
            </a:fld>
            <a:endParaRPr lang="he-IL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B0A1B-6C15-4702-9210-C3DEE9F92EB2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5EF1A-6505-4F09-8FC9-2C93F06ED795}" type="datetimeFigureOut">
              <a:rPr lang="he-IL"/>
              <a:pPr>
                <a:defRPr/>
              </a:pPr>
              <a:t>ט"ז/אדר א/תשע"ד</a:t>
            </a:fld>
            <a:endParaRPr lang="he-IL"/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7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88CA23-93D1-4D4F-9525-650C0F72B7B9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מציין מיקום של כותרת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smtClean="0"/>
              <a:t>לחץ כדי לערוך סגנון כותרת של תבנית בסיס</a:t>
            </a:r>
          </a:p>
        </p:txBody>
      </p:sp>
      <p:sp>
        <p:nvSpPr>
          <p:cNvPr id="1027" name="מציין מיקום טקסט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D98E1E-91E2-4855-9F7E-596847F93B09}" type="datetimeFigureOut">
              <a:rPr lang="he-IL"/>
              <a:pPr>
                <a:defRPr/>
              </a:pPr>
              <a:t>ט"ז/אדר א/תשע"ד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A3846D-A1FC-46A9-B718-B49260858732}" type="slidenum">
              <a:rPr lang="he-IL"/>
              <a:pPr>
                <a:defRPr/>
              </a:pPr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1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nana10.co.il/Article/?ArticleID=788947" TargetMode="External"/><Relationship Id="rId2" Type="http://schemas.openxmlformats.org/officeDocument/2006/relationships/hyperlink" Target="http://www.youtube.com/watch?v=iBuPXVIHtD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כותרת 1"/>
          <p:cNvSpPr>
            <a:spLocks noGrp="1"/>
          </p:cNvSpPr>
          <p:nvPr>
            <p:ph type="ctrTitle"/>
          </p:nvPr>
        </p:nvSpPr>
        <p:spPr>
          <a:xfrm>
            <a:off x="685800" y="692150"/>
            <a:ext cx="7772400" cy="1081088"/>
          </a:xfrm>
        </p:spPr>
        <p:txBody>
          <a:bodyPr/>
          <a:lstStyle/>
          <a:p>
            <a:r>
              <a:rPr lang="he-IL" smtClean="0">
                <a:solidFill>
                  <a:srgbClr val="7030A0"/>
                </a:solidFill>
              </a:rPr>
              <a:t>תקינות לשונית בשירים: להקפיד או לא? 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539750" y="1916113"/>
            <a:ext cx="7232650" cy="3722687"/>
          </a:xfrm>
        </p:spPr>
        <p:txBody>
          <a:bodyPr rtlCol="1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he-IL" sz="2400" dirty="0" smtClean="0">
                <a:hlinkClick r:id="rId2"/>
              </a:rPr>
              <a:t>צפו בכתבה העוסקת בטעויות הגייה בשירים </a:t>
            </a:r>
            <a:r>
              <a:rPr lang="he-IL" dirty="0" smtClean="0">
                <a:hlinkClick r:id="rId2"/>
              </a:rPr>
              <a:t/>
            </a:r>
            <a:br>
              <a:rPr lang="he-IL" dirty="0" smtClean="0">
                <a:hlinkClick r:id="rId2"/>
              </a:rPr>
            </a:br>
            <a:r>
              <a:rPr lang="en-US" sz="1400" dirty="0" smtClean="0">
                <a:hlinkClick r:id="rId2"/>
              </a:rPr>
              <a:t>http://www.youtube.com/watch?v=iBuPXVIHtDg</a:t>
            </a:r>
            <a:endParaRPr lang="he-IL" sz="1400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e-IL" sz="1400" dirty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he-IL" sz="1400" dirty="0" smtClean="0"/>
          </a:p>
          <a:p>
            <a:pPr marL="457200" indent="-457200" algn="r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he-IL" sz="2400" dirty="0" smtClean="0"/>
              <a:t>מה הן הטעויות הלשוניות המצוינות בכתבה? </a:t>
            </a:r>
          </a:p>
          <a:p>
            <a:pPr marL="457200" indent="-457200" algn="r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he-IL" sz="2400" dirty="0" smtClean="0"/>
              <a:t>מה הם התיקונים לטעויות? </a:t>
            </a:r>
          </a:p>
          <a:p>
            <a:pPr marL="457200" indent="-457200" algn="r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he-IL" sz="2400" dirty="0" smtClean="0"/>
              <a:t>האם אתם יודעים למה טועים במקרים הנזכרים בכתבה? </a:t>
            </a:r>
          </a:p>
          <a:p>
            <a:pPr marL="457200" indent="-457200" algn="r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he-IL" sz="2400" dirty="0" smtClean="0"/>
              <a:t>האם גם אתם טועים בדיבור במקרים המוזכרים בכתבה? </a:t>
            </a:r>
          </a:p>
          <a:p>
            <a:pPr marL="457200" indent="-457200" algn="r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he-IL" sz="2400" dirty="0" smtClean="0"/>
              <a:t>מה דעתכם, האם אפשר להשאיר את הטעויות בשירים? האם צריך לתקן את השיבוש? </a:t>
            </a:r>
          </a:p>
          <a:p>
            <a:pPr marL="457200" indent="-457200" algn="r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he-IL" sz="2400" dirty="0" smtClean="0"/>
              <a:t>צפו בכתבה נוספת בנושא </a:t>
            </a:r>
            <a:r>
              <a:rPr lang="en-US" sz="2400" dirty="0" smtClean="0">
                <a:hlinkClick r:id="rId3"/>
              </a:rPr>
              <a:t>http://news.nana10.co.il/Article/?ArticleID=788947</a:t>
            </a:r>
            <a:endParaRPr lang="he-IL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60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תבנית עיצוב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5" baseType="lpstr">
      <vt:lpstr>Calibri</vt:lpstr>
      <vt:lpstr>Arial</vt:lpstr>
      <vt:lpstr>Times New Roman</vt:lpstr>
      <vt:lpstr>ערכת נושא Office</vt:lpstr>
      <vt:lpstr>תקינות לשונית בשירים: להקפיד או לא?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תקינות לשונית בשירים </dc:title>
  <dc:creator>Tamir</dc:creator>
  <cp:lastModifiedBy>user</cp:lastModifiedBy>
  <cp:revision>5</cp:revision>
  <dcterms:created xsi:type="dcterms:W3CDTF">2013-05-21T08:30:16Z</dcterms:created>
  <dcterms:modified xsi:type="dcterms:W3CDTF">2014-02-16T15:17:04Z</dcterms:modified>
</cp:coreProperties>
</file>