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diagrams/quickStyle3.xml" ContentType="application/vnd.openxmlformats-officedocument.drawingml.diagramStyl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3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45"/>
  </p:notesMasterIdLst>
  <p:sldIdLst>
    <p:sldId id="600" r:id="rId2"/>
    <p:sldId id="601" r:id="rId3"/>
    <p:sldId id="602" r:id="rId4"/>
    <p:sldId id="603" r:id="rId5"/>
    <p:sldId id="604" r:id="rId6"/>
    <p:sldId id="605" r:id="rId7"/>
    <p:sldId id="606" r:id="rId8"/>
    <p:sldId id="607" r:id="rId9"/>
    <p:sldId id="608" r:id="rId10"/>
    <p:sldId id="609" r:id="rId11"/>
    <p:sldId id="610" r:id="rId12"/>
    <p:sldId id="611" r:id="rId13"/>
    <p:sldId id="612" r:id="rId14"/>
    <p:sldId id="613" r:id="rId15"/>
    <p:sldId id="614" r:id="rId16"/>
    <p:sldId id="615" r:id="rId17"/>
    <p:sldId id="444" r:id="rId18"/>
    <p:sldId id="442" r:id="rId19"/>
    <p:sldId id="623" r:id="rId20"/>
    <p:sldId id="626" r:id="rId21"/>
    <p:sldId id="616" r:id="rId22"/>
    <p:sldId id="624" r:id="rId23"/>
    <p:sldId id="625" r:id="rId24"/>
    <p:sldId id="532" r:id="rId25"/>
    <p:sldId id="526" r:id="rId26"/>
    <p:sldId id="527" r:id="rId27"/>
    <p:sldId id="528" r:id="rId28"/>
    <p:sldId id="529" r:id="rId29"/>
    <p:sldId id="354" r:id="rId30"/>
    <p:sldId id="595" r:id="rId31"/>
    <p:sldId id="563" r:id="rId32"/>
    <p:sldId id="564" r:id="rId33"/>
    <p:sldId id="596" r:id="rId34"/>
    <p:sldId id="498" r:id="rId35"/>
    <p:sldId id="621" r:id="rId36"/>
    <p:sldId id="572" r:id="rId37"/>
    <p:sldId id="622" r:id="rId38"/>
    <p:sldId id="537" r:id="rId39"/>
    <p:sldId id="546" r:id="rId40"/>
    <p:sldId id="617" r:id="rId41"/>
    <p:sldId id="488" r:id="rId42"/>
    <p:sldId id="538" r:id="rId43"/>
    <p:sldId id="534" r:id="rId44"/>
  </p:sldIdLst>
  <p:sldSz cx="9144000" cy="6858000" type="screen4x3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il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D60093"/>
    <a:srgbClr val="18E894"/>
    <a:srgbClr val="FFCCCC"/>
    <a:srgbClr val="FF99FF"/>
    <a:srgbClr val="FF9999"/>
    <a:srgbClr val="0033CC"/>
    <a:srgbClr val="FF9900"/>
    <a:srgbClr val="2BFB4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9697" autoAdjust="0"/>
  </p:normalViewPr>
  <p:slideViewPr>
    <p:cSldViewPr>
      <p:cViewPr>
        <p:scale>
          <a:sx n="80" d="100"/>
          <a:sy n="80" d="100"/>
        </p:scale>
        <p:origin x="-2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48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10314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slide" Target="../slides/slide18.xml"/><Relationship Id="rId7" Type="http://schemas.openxmlformats.org/officeDocument/2006/relationships/image" Target="../media/image30.jpeg"/><Relationship Id="rId2" Type="http://schemas.openxmlformats.org/officeDocument/2006/relationships/slide" Target="../slides/slide19.xml"/><Relationship Id="rId1" Type="http://schemas.openxmlformats.org/officeDocument/2006/relationships/slide" Target="../slides/slide29.xml"/><Relationship Id="rId6" Type="http://schemas.openxmlformats.org/officeDocument/2006/relationships/image" Target="../media/image29.jpeg"/><Relationship Id="rId5" Type="http://schemas.openxmlformats.org/officeDocument/2006/relationships/slide" Target="../slides/slide42.xml"/><Relationship Id="rId10" Type="http://schemas.openxmlformats.org/officeDocument/2006/relationships/image" Target="../media/image33.png"/><Relationship Id="rId4" Type="http://schemas.openxmlformats.org/officeDocument/2006/relationships/slide" Target="../slides/slide43.xml"/><Relationship Id="rId9" Type="http://schemas.openxmlformats.org/officeDocument/2006/relationships/image" Target="../media/image32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6.xml"/><Relationship Id="rId7" Type="http://schemas.openxmlformats.org/officeDocument/2006/relationships/slide" Target="../slides/slide38.xml"/><Relationship Id="rId2" Type="http://schemas.openxmlformats.org/officeDocument/2006/relationships/slide" Target="../slides/slide35.xml"/><Relationship Id="rId1" Type="http://schemas.openxmlformats.org/officeDocument/2006/relationships/slide" Target="../slides/slide30.xml"/><Relationship Id="rId6" Type="http://schemas.openxmlformats.org/officeDocument/2006/relationships/slide" Target="../slides/slide40.xml"/><Relationship Id="rId5" Type="http://schemas.openxmlformats.org/officeDocument/2006/relationships/slide" Target="../slides/slide34.xml"/><Relationship Id="rId4" Type="http://schemas.openxmlformats.org/officeDocument/2006/relationships/slide" Target="../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1E9D60-15E7-4E84-8ABD-02BF37C9F400}" type="doc">
      <dgm:prSet loTypeId="urn:microsoft.com/office/officeart/2005/8/layout/gear1" loCatId="cycle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71F212D-02A0-483C-963D-B9DC4404600D}">
      <dgm:prSet phldrT="[Text]" custT="1"/>
      <dgm:spPr>
        <a:solidFill>
          <a:srgbClr val="FF9900"/>
        </a:solidFill>
      </dgm:spPr>
      <dgm:t>
        <a:bodyPr/>
        <a:lstStyle/>
        <a:p>
          <a:r>
            <a:rPr lang="he-IL" sz="3200" b="1" dirty="0" smtClean="0">
              <a:hlinkClick xmlns:r="http://schemas.openxmlformats.org/officeDocument/2006/relationships" r:id="rId1" action="ppaction://hlinksldjump"/>
            </a:rPr>
            <a:t>יחידות הלימוד</a:t>
          </a:r>
        </a:p>
      </dgm:t>
    </dgm:pt>
    <dgm:pt modelId="{DB673D4A-97D8-4F55-84C2-F8BF532C637C}" type="parTrans" cxnId="{A1FC561D-88C4-4869-88F2-17D2570262FD}">
      <dgm:prSet/>
      <dgm:spPr/>
      <dgm:t>
        <a:bodyPr/>
        <a:lstStyle/>
        <a:p>
          <a:endParaRPr lang="en-US"/>
        </a:p>
      </dgm:t>
    </dgm:pt>
    <dgm:pt modelId="{145F6950-F6D5-4BB4-84E7-5236EA4CABA0}" type="sibTrans" cxnId="{A1FC561D-88C4-4869-88F2-17D2570262FD}">
      <dgm:prSet/>
      <dgm:spPr/>
      <dgm:t>
        <a:bodyPr/>
        <a:lstStyle/>
        <a:p>
          <a:endParaRPr lang="en-US"/>
        </a:p>
      </dgm:t>
    </dgm:pt>
    <dgm:pt modelId="{51B87B8A-A115-41B8-AFAA-DE48BFB11A94}" type="pres">
      <dgm:prSet presAssocID="{7D1E9D60-15E7-4E84-8ABD-02BF37C9F400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D73A0A-B4A9-4AB4-9A7B-9E915E498219}" type="pres">
      <dgm:prSet presAssocID="{E71F212D-02A0-483C-963D-B9DC4404600D}" presName="gear1" presStyleLbl="node1" presStyleIdx="0" presStyleCnt="1" custLinFactNeighborX="-25331" custLinFactNeighborY="-59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BB3591-01E1-4F43-B083-27E269F1D2E3}" type="pres">
      <dgm:prSet presAssocID="{E71F212D-02A0-483C-963D-B9DC4404600D}" presName="gear1srcNode" presStyleLbl="node1" presStyleIdx="0" presStyleCnt="1"/>
      <dgm:spPr/>
      <dgm:t>
        <a:bodyPr/>
        <a:lstStyle/>
        <a:p>
          <a:endParaRPr lang="en-US"/>
        </a:p>
      </dgm:t>
    </dgm:pt>
    <dgm:pt modelId="{B0469527-DF76-4B4F-B3C2-206FB0AA196A}" type="pres">
      <dgm:prSet presAssocID="{E71F212D-02A0-483C-963D-B9DC4404600D}" presName="gear1dstNode" presStyleLbl="node1" presStyleIdx="0" presStyleCnt="1"/>
      <dgm:spPr/>
      <dgm:t>
        <a:bodyPr/>
        <a:lstStyle/>
        <a:p>
          <a:endParaRPr lang="en-US"/>
        </a:p>
      </dgm:t>
    </dgm:pt>
    <dgm:pt modelId="{A7047CE3-AF5D-416C-A431-4D2350FD7E61}" type="pres">
      <dgm:prSet presAssocID="{145F6950-F6D5-4BB4-84E7-5236EA4CABA0}" presName="connector1" presStyleLbl="sibTrans2D1" presStyleIdx="0" presStyleCnt="1" custLinFactNeighborX="-20791" custLinFactNeighborY="-1962"/>
      <dgm:spPr/>
      <dgm:t>
        <a:bodyPr/>
        <a:lstStyle/>
        <a:p>
          <a:endParaRPr lang="en-US"/>
        </a:p>
      </dgm:t>
    </dgm:pt>
  </dgm:ptLst>
  <dgm:cxnLst>
    <dgm:cxn modelId="{A1FC561D-88C4-4869-88F2-17D2570262FD}" srcId="{7D1E9D60-15E7-4E84-8ABD-02BF37C9F400}" destId="{E71F212D-02A0-483C-963D-B9DC4404600D}" srcOrd="0" destOrd="0" parTransId="{DB673D4A-97D8-4F55-84C2-F8BF532C637C}" sibTransId="{145F6950-F6D5-4BB4-84E7-5236EA4CABA0}"/>
    <dgm:cxn modelId="{61F4F684-033D-4F5E-9748-89D101E643DB}" type="presOf" srcId="{7D1E9D60-15E7-4E84-8ABD-02BF37C9F400}" destId="{51B87B8A-A115-41B8-AFAA-DE48BFB11A94}" srcOrd="0" destOrd="0" presId="urn:microsoft.com/office/officeart/2005/8/layout/gear1"/>
    <dgm:cxn modelId="{93DC8CAD-529E-4130-AF06-DFB7C7A945B5}" type="presOf" srcId="{E71F212D-02A0-483C-963D-B9DC4404600D}" destId="{5CD73A0A-B4A9-4AB4-9A7B-9E915E498219}" srcOrd="0" destOrd="0" presId="urn:microsoft.com/office/officeart/2005/8/layout/gear1"/>
    <dgm:cxn modelId="{236AD83E-E54F-4788-A412-6CCBE0AC268E}" type="presOf" srcId="{E71F212D-02A0-483C-963D-B9DC4404600D}" destId="{B0469527-DF76-4B4F-B3C2-206FB0AA196A}" srcOrd="2" destOrd="0" presId="urn:microsoft.com/office/officeart/2005/8/layout/gear1"/>
    <dgm:cxn modelId="{4EAAD850-F37C-4242-8329-D135E54A0FA5}" type="presOf" srcId="{E71F212D-02A0-483C-963D-B9DC4404600D}" destId="{C8BB3591-01E1-4F43-B083-27E269F1D2E3}" srcOrd="1" destOrd="0" presId="urn:microsoft.com/office/officeart/2005/8/layout/gear1"/>
    <dgm:cxn modelId="{6903E6C4-241B-4F6A-9D58-4A429EAE8C50}" type="presOf" srcId="{145F6950-F6D5-4BB4-84E7-5236EA4CABA0}" destId="{A7047CE3-AF5D-416C-A431-4D2350FD7E61}" srcOrd="0" destOrd="0" presId="urn:microsoft.com/office/officeart/2005/8/layout/gear1"/>
    <dgm:cxn modelId="{61E6533E-4630-4CB0-9656-B84BDD744E6C}" type="presParOf" srcId="{51B87B8A-A115-41B8-AFAA-DE48BFB11A94}" destId="{5CD73A0A-B4A9-4AB4-9A7B-9E915E498219}" srcOrd="0" destOrd="0" presId="urn:microsoft.com/office/officeart/2005/8/layout/gear1"/>
    <dgm:cxn modelId="{19C3B928-57A9-4F12-B6D4-7ADE2D5BF057}" type="presParOf" srcId="{51B87B8A-A115-41B8-AFAA-DE48BFB11A94}" destId="{C8BB3591-01E1-4F43-B083-27E269F1D2E3}" srcOrd="1" destOrd="0" presId="urn:microsoft.com/office/officeart/2005/8/layout/gear1"/>
    <dgm:cxn modelId="{0D8278E9-3B85-4FE9-9D85-EE7E16371D61}" type="presParOf" srcId="{51B87B8A-A115-41B8-AFAA-DE48BFB11A94}" destId="{B0469527-DF76-4B4F-B3C2-206FB0AA196A}" srcOrd="2" destOrd="0" presId="urn:microsoft.com/office/officeart/2005/8/layout/gear1"/>
    <dgm:cxn modelId="{6E733EF8-D84F-4C9E-8086-40E51CA7D21B}" type="presParOf" srcId="{51B87B8A-A115-41B8-AFAA-DE48BFB11A94}" destId="{A7047CE3-AF5D-416C-A431-4D2350FD7E61}" srcOrd="3" destOrd="0" presId="urn:microsoft.com/office/officeart/2005/8/layout/gear1"/>
  </dgm:cxnLst>
  <dgm:bg/>
  <dgm:whole/>
  <dgm:extLst>
    <a:ext uri="{C62137D5-CB1D-491B-B009-E17868A290BF}"/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518F73-CBDD-49A3-A6AD-C5568C6F1DDD}" type="doc">
      <dgm:prSet loTypeId="urn:microsoft.com/office/officeart/2005/8/layout/pList1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EECF8D10-8A86-4934-A1D1-8396D12E94D2}">
      <dgm:prSet phldrT="[Text]" custT="1"/>
      <dgm:spPr/>
      <dgm:t>
        <a:bodyPr/>
        <a:lstStyle/>
        <a:p>
          <a:r>
            <a:rPr lang="he-IL" sz="1600" b="1" dirty="0" smtClean="0">
              <a:hlinkClick xmlns:r="http://schemas.openxmlformats.org/officeDocument/2006/relationships" r:id="rId1" action="ppaction://hlinksldjump"/>
            </a:rPr>
            <a:t>מתחברים לרוסיה ומתרגלים</a:t>
          </a:r>
          <a:endParaRPr lang="en-US" sz="1600" b="1" dirty="0"/>
        </a:p>
      </dgm:t>
    </dgm:pt>
    <dgm:pt modelId="{47347901-B23C-47E4-9762-9EA4F5CE20E6}" type="parTrans" cxnId="{CB8248DC-346F-467F-AA19-AD352FA4E7E0}">
      <dgm:prSet/>
      <dgm:spPr/>
      <dgm:t>
        <a:bodyPr/>
        <a:lstStyle/>
        <a:p>
          <a:endParaRPr lang="en-US"/>
        </a:p>
      </dgm:t>
    </dgm:pt>
    <dgm:pt modelId="{0AED8087-B1FA-4616-9465-ADBF3C87BC3A}" type="sibTrans" cxnId="{CB8248DC-346F-467F-AA19-AD352FA4E7E0}">
      <dgm:prSet/>
      <dgm:spPr/>
      <dgm:t>
        <a:bodyPr/>
        <a:lstStyle/>
        <a:p>
          <a:endParaRPr lang="en-US"/>
        </a:p>
      </dgm:t>
    </dgm:pt>
    <dgm:pt modelId="{F853D493-E737-4BD3-918C-3C7952CF800D}">
      <dgm:prSet phldrT="[Text]" custT="1"/>
      <dgm:spPr/>
      <dgm:t>
        <a:bodyPr/>
        <a:lstStyle/>
        <a:p>
          <a:r>
            <a:rPr lang="he-IL" sz="1600" b="1" dirty="0" smtClean="0">
              <a:hlinkClick xmlns:r="http://schemas.openxmlformats.org/officeDocument/2006/relationships" r:id="rId2" action="ppaction://hlinksldjump"/>
            </a:rPr>
            <a:t>לומדים</a:t>
          </a:r>
          <a:endParaRPr lang="en-US" sz="1600" b="1" dirty="0"/>
        </a:p>
      </dgm:t>
    </dgm:pt>
    <dgm:pt modelId="{3BADFA1D-BE97-4ECD-BC7B-85A198D95FA5}" type="parTrans" cxnId="{CDF78586-D81E-487F-86F0-BBB748025A36}">
      <dgm:prSet/>
      <dgm:spPr/>
      <dgm:t>
        <a:bodyPr/>
        <a:lstStyle/>
        <a:p>
          <a:endParaRPr lang="en-US"/>
        </a:p>
      </dgm:t>
    </dgm:pt>
    <dgm:pt modelId="{AAE6A11F-CAF0-41EF-B859-7080139C06AC}" type="sibTrans" cxnId="{CDF78586-D81E-487F-86F0-BBB748025A36}">
      <dgm:prSet/>
      <dgm:spPr/>
      <dgm:t>
        <a:bodyPr/>
        <a:lstStyle/>
        <a:p>
          <a:endParaRPr lang="en-US"/>
        </a:p>
      </dgm:t>
    </dgm:pt>
    <dgm:pt modelId="{50D58CD6-E6E9-4966-A764-0F3388388D33}">
      <dgm:prSet phldrT="[Text]" custT="1"/>
      <dgm:spPr/>
      <dgm:t>
        <a:bodyPr/>
        <a:lstStyle/>
        <a:p>
          <a:r>
            <a:rPr lang="he-IL" sz="1600" b="1" dirty="0" smtClean="0">
              <a:hlinkClick xmlns:r="http://schemas.openxmlformats.org/officeDocument/2006/relationships" r:id="rId3" action="ppaction://hlinksldjump"/>
            </a:rPr>
            <a:t>מה נלמד?</a:t>
          </a:r>
          <a:endParaRPr lang="en-US" sz="1600" b="1" dirty="0"/>
        </a:p>
      </dgm:t>
    </dgm:pt>
    <dgm:pt modelId="{BCF825A3-7604-4A40-B97A-D05993A27677}" type="parTrans" cxnId="{F8671056-0501-4445-9B17-45E5E33C5E64}">
      <dgm:prSet/>
      <dgm:spPr/>
      <dgm:t>
        <a:bodyPr/>
        <a:lstStyle/>
        <a:p>
          <a:endParaRPr lang="en-US"/>
        </a:p>
      </dgm:t>
    </dgm:pt>
    <dgm:pt modelId="{C8714694-EEBC-4F4D-82BA-7620E16B6E31}" type="sibTrans" cxnId="{F8671056-0501-4445-9B17-45E5E33C5E64}">
      <dgm:prSet/>
      <dgm:spPr/>
      <dgm:t>
        <a:bodyPr/>
        <a:lstStyle/>
        <a:p>
          <a:endParaRPr lang="en-US"/>
        </a:p>
      </dgm:t>
    </dgm:pt>
    <dgm:pt modelId="{9B0B42DC-2E74-44E5-88F5-F61703326736}">
      <dgm:prSet phldrT="[Text]" custT="1"/>
      <dgm:spPr/>
      <dgm:t>
        <a:bodyPr/>
        <a:lstStyle/>
        <a:p>
          <a:endParaRPr lang="he-IL" sz="1000" b="1" dirty="0" smtClean="0">
            <a:hlinkClick xmlns:r="http://schemas.openxmlformats.org/officeDocument/2006/relationships" r:id="rId4" action="ppaction://hlinksldjump"/>
          </a:endParaRPr>
        </a:p>
        <a:p>
          <a:r>
            <a:rPr lang="he-IL" sz="1600" b="1" dirty="0" smtClean="0">
              <a:hlinkClick xmlns:r="http://schemas.openxmlformats.org/officeDocument/2006/relationships" r:id="rId4" action="ppaction://hlinksldjump"/>
            </a:rPr>
            <a:t>סיכום</a:t>
          </a:r>
          <a:endParaRPr lang="en-US" sz="1600" b="1" dirty="0"/>
        </a:p>
      </dgm:t>
    </dgm:pt>
    <dgm:pt modelId="{E5A7BC44-B1BF-47D0-B88E-FC81194634B5}" type="parTrans" cxnId="{6ED781CF-8A9B-4301-A2A6-7DDDBE05DBA2}">
      <dgm:prSet/>
      <dgm:spPr/>
      <dgm:t>
        <a:bodyPr/>
        <a:lstStyle/>
        <a:p>
          <a:endParaRPr lang="en-US"/>
        </a:p>
      </dgm:t>
    </dgm:pt>
    <dgm:pt modelId="{32A58FA0-1358-4009-88E2-4E3BB3ACBC36}" type="sibTrans" cxnId="{6ED781CF-8A9B-4301-A2A6-7DDDBE05DBA2}">
      <dgm:prSet/>
      <dgm:spPr/>
      <dgm:t>
        <a:bodyPr/>
        <a:lstStyle/>
        <a:p>
          <a:endParaRPr lang="en-US"/>
        </a:p>
      </dgm:t>
    </dgm:pt>
    <dgm:pt modelId="{47B0A853-B35D-4535-B00A-83FE8768123D}">
      <dgm:prSet custT="1"/>
      <dgm:spPr/>
      <dgm:t>
        <a:bodyPr/>
        <a:lstStyle/>
        <a:p>
          <a:r>
            <a:rPr lang="he-IL" sz="1600" b="1" dirty="0" smtClean="0">
              <a:hlinkClick xmlns:r="http://schemas.openxmlformats.org/officeDocument/2006/relationships" r:id="rId5" action="ppaction://hlinksldjump"/>
            </a:rPr>
            <a:t>משימת אתגר</a:t>
          </a:r>
          <a:endParaRPr lang="en-US" sz="1600" b="1" dirty="0"/>
        </a:p>
      </dgm:t>
    </dgm:pt>
    <dgm:pt modelId="{7699DF5D-F609-4E7B-9F85-4A85CC03A7C6}" type="parTrans" cxnId="{AE4D7216-7494-4BC1-BEA3-D147EE66066B}">
      <dgm:prSet/>
      <dgm:spPr/>
      <dgm:t>
        <a:bodyPr/>
        <a:lstStyle/>
        <a:p>
          <a:endParaRPr lang="en-US"/>
        </a:p>
      </dgm:t>
    </dgm:pt>
    <dgm:pt modelId="{E3456595-6C1A-4138-B8EC-2ABCE0F222B3}" type="sibTrans" cxnId="{AE4D7216-7494-4BC1-BEA3-D147EE66066B}">
      <dgm:prSet/>
      <dgm:spPr/>
      <dgm:t>
        <a:bodyPr/>
        <a:lstStyle/>
        <a:p>
          <a:endParaRPr lang="en-US"/>
        </a:p>
      </dgm:t>
    </dgm:pt>
    <dgm:pt modelId="{A141281D-8291-4FAF-9DF0-37EA55C27E26}" type="pres">
      <dgm:prSet presAssocID="{F0518F73-CBDD-49A3-A6AD-C5568C6F1DD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61AE76-E105-45AA-A835-58D77BBD71B4}" type="pres">
      <dgm:prSet presAssocID="{EECF8D10-8A86-4934-A1D1-8396D12E94D2}" presName="compNode" presStyleCnt="0"/>
      <dgm:spPr/>
    </dgm:pt>
    <dgm:pt modelId="{9D78DEAC-C9D7-4B38-93FD-EB56265B367C}" type="pres">
      <dgm:prSet presAssocID="{EECF8D10-8A86-4934-A1D1-8396D12E94D2}" presName="pictRect" presStyleLbl="node1" presStyleIdx="0" presStyleCnt="5"/>
      <dgm:spPr>
        <a:blipFill>
          <a:blip xmlns:r="http://schemas.openxmlformats.org/officeDocument/2006/relationships" r:embed="rId6" cstate="print">
            <a:extLst>
              <a:ext uri="{28A0092B-C50C-407E-A947-70E740481C1C}"/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3C609624-D326-436F-899B-BF274671010C}" type="pres">
      <dgm:prSet presAssocID="{EECF8D10-8A86-4934-A1D1-8396D12E94D2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1B9BB6-A98B-48BB-A0FD-8B8F0E932E62}" type="pres">
      <dgm:prSet presAssocID="{0AED8087-B1FA-4616-9465-ADBF3C87BC3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FB08755-709E-47FE-98DD-AAA68D7EF634}" type="pres">
      <dgm:prSet presAssocID="{F853D493-E737-4BD3-918C-3C7952CF800D}" presName="compNode" presStyleCnt="0"/>
      <dgm:spPr/>
    </dgm:pt>
    <dgm:pt modelId="{57B282A0-F372-41FC-9B29-3A49F57DDE4A}" type="pres">
      <dgm:prSet presAssocID="{F853D493-E737-4BD3-918C-3C7952CF800D}" presName="pictRect" presStyleLbl="node1" presStyleIdx="1" presStyleCnt="5" custLinFactNeighborX="4037" custLinFactNeighborY="-72"/>
      <dgm:spPr>
        <a:blipFill>
          <a:blip xmlns:r="http://schemas.openxmlformats.org/officeDocument/2006/relationships" r:embed="rId7" cstate="print">
            <a:extLst>
              <a:ext uri="{28A0092B-C50C-407E-A947-70E740481C1C}"/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8A477DE6-F973-469B-9ABB-B0F3CDA2F079}" type="pres">
      <dgm:prSet presAssocID="{F853D493-E737-4BD3-918C-3C7952CF800D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4A01F-F2CA-47C8-8EF6-DC028D28E87A}" type="pres">
      <dgm:prSet presAssocID="{AAE6A11F-CAF0-41EF-B859-7080139C06A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F8948F0A-3860-4C03-BB1F-E17412336703}" type="pres">
      <dgm:prSet presAssocID="{50D58CD6-E6E9-4966-A764-0F3388388D33}" presName="compNode" presStyleCnt="0"/>
      <dgm:spPr/>
    </dgm:pt>
    <dgm:pt modelId="{309788F5-6E59-495D-A4D9-00CCF8DD7D88}" type="pres">
      <dgm:prSet presAssocID="{50D58CD6-E6E9-4966-A764-0F3388388D33}" presName="pictRect" presStyleLbl="node1" presStyleIdx="2" presStyleCnt="5"/>
      <dgm:spPr>
        <a:blipFill>
          <a:blip xmlns:r="http://schemas.openxmlformats.org/officeDocument/2006/relationships" r:embed="rId8">
            <a:extLst>
              <a:ext uri="{28A0092B-C50C-407E-A947-70E740481C1C}"/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84AB4B88-12BF-4B95-B0F4-33BDD2A87675}" type="pres">
      <dgm:prSet presAssocID="{50D58CD6-E6E9-4966-A764-0F3388388D33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111ADC-6F03-4CC2-A454-6993981DE12E}" type="pres">
      <dgm:prSet presAssocID="{C8714694-EEBC-4F4D-82BA-7620E16B6E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DE5D059-11BC-4ADE-AECE-EE3A9DB82D31}" type="pres">
      <dgm:prSet presAssocID="{9B0B42DC-2E74-44E5-88F5-F61703326736}" presName="compNode" presStyleCnt="0"/>
      <dgm:spPr/>
    </dgm:pt>
    <dgm:pt modelId="{BFCE46F3-0971-4E44-AB48-EF54199CE94C}" type="pres">
      <dgm:prSet presAssocID="{9B0B42DC-2E74-44E5-88F5-F61703326736}" presName="pictRect" presStyleLbl="node1" presStyleIdx="3" presStyleCnt="5" custAng="0" custScaleX="101990" custScaleY="120129" custLinFactNeighborX="-566" custLinFactNeighborY="-6212"/>
      <dgm:spPr>
        <a:blipFill>
          <a:blip xmlns:r="http://schemas.openxmlformats.org/officeDocument/2006/relationships" r:embed="rId9">
            <a:extLst>
              <a:ext uri="{28A0092B-C50C-407E-A947-70E740481C1C}"/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2E990EFF-1685-44C5-94DD-642FBC9047ED}" type="pres">
      <dgm:prSet presAssocID="{9B0B42DC-2E74-44E5-88F5-F61703326736}" presName="textRect" presStyleLbl="revTx" presStyleIdx="3" presStyleCnt="5" custScaleY="56510" custLinFactNeighborX="2477" custLinFactNeighborY="-199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F14738-BC19-4963-9C43-C77C0B0A82F4}" type="pres">
      <dgm:prSet presAssocID="{32A58FA0-1358-4009-88E2-4E3BB3ACBC3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95D19FC-8101-464A-80C5-67A1CFACED1E}" type="pres">
      <dgm:prSet presAssocID="{47B0A853-B35D-4535-B00A-83FE8768123D}" presName="compNode" presStyleCnt="0"/>
      <dgm:spPr/>
    </dgm:pt>
    <dgm:pt modelId="{C1CCFEB2-0CCD-453C-BD02-614B9B60DD41}" type="pres">
      <dgm:prSet presAssocID="{47B0A853-B35D-4535-B00A-83FE8768123D}" presName="pictRect" presStyleLbl="node1" presStyleIdx="4" presStyleCnt="5"/>
      <dgm:spPr>
        <a:blipFill>
          <a:blip xmlns:r="http://schemas.openxmlformats.org/officeDocument/2006/relationships" r:embed="rId10">
            <a:extLst>
              <a:ext uri="{28A0092B-C50C-407E-A947-70E740481C1C}"/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57F0A54D-26C9-4875-A1D2-D44F9E476E7B}" type="pres">
      <dgm:prSet presAssocID="{47B0A853-B35D-4535-B00A-83FE8768123D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671056-0501-4445-9B17-45E5E33C5E64}" srcId="{F0518F73-CBDD-49A3-A6AD-C5568C6F1DDD}" destId="{50D58CD6-E6E9-4966-A764-0F3388388D33}" srcOrd="2" destOrd="0" parTransId="{BCF825A3-7604-4A40-B97A-D05993A27677}" sibTransId="{C8714694-EEBC-4F4D-82BA-7620E16B6E31}"/>
    <dgm:cxn modelId="{AE4D7216-7494-4BC1-BEA3-D147EE66066B}" srcId="{F0518F73-CBDD-49A3-A6AD-C5568C6F1DDD}" destId="{47B0A853-B35D-4535-B00A-83FE8768123D}" srcOrd="4" destOrd="0" parTransId="{7699DF5D-F609-4E7B-9F85-4A85CC03A7C6}" sibTransId="{E3456595-6C1A-4138-B8EC-2ABCE0F222B3}"/>
    <dgm:cxn modelId="{FFE25210-4109-4B48-9CA5-4EB8BAC58A2A}" type="presOf" srcId="{50D58CD6-E6E9-4966-A764-0F3388388D33}" destId="{84AB4B88-12BF-4B95-B0F4-33BDD2A87675}" srcOrd="0" destOrd="0" presId="urn:microsoft.com/office/officeart/2005/8/layout/pList1"/>
    <dgm:cxn modelId="{EA5F8946-A638-44E9-8843-299DE39F4094}" type="presOf" srcId="{F853D493-E737-4BD3-918C-3C7952CF800D}" destId="{8A477DE6-F973-469B-9ABB-B0F3CDA2F079}" srcOrd="0" destOrd="0" presId="urn:microsoft.com/office/officeart/2005/8/layout/pList1"/>
    <dgm:cxn modelId="{CDF78586-D81E-487F-86F0-BBB748025A36}" srcId="{F0518F73-CBDD-49A3-A6AD-C5568C6F1DDD}" destId="{F853D493-E737-4BD3-918C-3C7952CF800D}" srcOrd="1" destOrd="0" parTransId="{3BADFA1D-BE97-4ECD-BC7B-85A198D95FA5}" sibTransId="{AAE6A11F-CAF0-41EF-B859-7080139C06AC}"/>
    <dgm:cxn modelId="{CB8248DC-346F-467F-AA19-AD352FA4E7E0}" srcId="{F0518F73-CBDD-49A3-A6AD-C5568C6F1DDD}" destId="{EECF8D10-8A86-4934-A1D1-8396D12E94D2}" srcOrd="0" destOrd="0" parTransId="{47347901-B23C-47E4-9762-9EA4F5CE20E6}" sibTransId="{0AED8087-B1FA-4616-9465-ADBF3C87BC3A}"/>
    <dgm:cxn modelId="{15CBDD53-F078-4430-B63A-5A527E3FEE17}" type="presOf" srcId="{AAE6A11F-CAF0-41EF-B859-7080139C06AC}" destId="{DAD4A01F-F2CA-47C8-8EF6-DC028D28E87A}" srcOrd="0" destOrd="0" presId="urn:microsoft.com/office/officeart/2005/8/layout/pList1"/>
    <dgm:cxn modelId="{00FCE0FA-0C45-40B6-A84A-389C0D6EA95F}" type="presOf" srcId="{0AED8087-B1FA-4616-9465-ADBF3C87BC3A}" destId="{B01B9BB6-A98B-48BB-A0FD-8B8F0E932E62}" srcOrd="0" destOrd="0" presId="urn:microsoft.com/office/officeart/2005/8/layout/pList1"/>
    <dgm:cxn modelId="{F9DA0349-0972-4272-9EF4-883862583AF1}" type="presOf" srcId="{32A58FA0-1358-4009-88E2-4E3BB3ACBC36}" destId="{CCF14738-BC19-4963-9C43-C77C0B0A82F4}" srcOrd="0" destOrd="0" presId="urn:microsoft.com/office/officeart/2005/8/layout/pList1"/>
    <dgm:cxn modelId="{4ACB2688-D573-4D20-8EE1-4A0A17D7FDCB}" type="presOf" srcId="{47B0A853-B35D-4535-B00A-83FE8768123D}" destId="{57F0A54D-26C9-4875-A1D2-D44F9E476E7B}" srcOrd="0" destOrd="0" presId="urn:microsoft.com/office/officeart/2005/8/layout/pList1"/>
    <dgm:cxn modelId="{C0233E82-6453-477A-85F9-00E735D72D90}" type="presOf" srcId="{9B0B42DC-2E74-44E5-88F5-F61703326736}" destId="{2E990EFF-1685-44C5-94DD-642FBC9047ED}" srcOrd="0" destOrd="0" presId="urn:microsoft.com/office/officeart/2005/8/layout/pList1"/>
    <dgm:cxn modelId="{F701E577-5E53-407A-A01C-510D3C331F9B}" type="presOf" srcId="{F0518F73-CBDD-49A3-A6AD-C5568C6F1DDD}" destId="{A141281D-8291-4FAF-9DF0-37EA55C27E26}" srcOrd="0" destOrd="0" presId="urn:microsoft.com/office/officeart/2005/8/layout/pList1"/>
    <dgm:cxn modelId="{6ED781CF-8A9B-4301-A2A6-7DDDBE05DBA2}" srcId="{F0518F73-CBDD-49A3-A6AD-C5568C6F1DDD}" destId="{9B0B42DC-2E74-44E5-88F5-F61703326736}" srcOrd="3" destOrd="0" parTransId="{E5A7BC44-B1BF-47D0-B88E-FC81194634B5}" sibTransId="{32A58FA0-1358-4009-88E2-4E3BB3ACBC36}"/>
    <dgm:cxn modelId="{2E07AC79-FF6C-456F-9AE4-5E6C745C22DE}" type="presOf" srcId="{EECF8D10-8A86-4934-A1D1-8396D12E94D2}" destId="{3C609624-D326-436F-899B-BF274671010C}" srcOrd="0" destOrd="0" presId="urn:microsoft.com/office/officeart/2005/8/layout/pList1"/>
    <dgm:cxn modelId="{4306B9A6-1F59-41FB-853A-72A522F1FB30}" type="presOf" srcId="{C8714694-EEBC-4F4D-82BA-7620E16B6E31}" destId="{58111ADC-6F03-4CC2-A454-6993981DE12E}" srcOrd="0" destOrd="0" presId="urn:microsoft.com/office/officeart/2005/8/layout/pList1"/>
    <dgm:cxn modelId="{FC64BD98-A765-42D9-8064-4C5E939C738D}" type="presParOf" srcId="{A141281D-8291-4FAF-9DF0-37EA55C27E26}" destId="{2B61AE76-E105-45AA-A835-58D77BBD71B4}" srcOrd="0" destOrd="0" presId="urn:microsoft.com/office/officeart/2005/8/layout/pList1"/>
    <dgm:cxn modelId="{F55EB105-D837-4B7E-BBF2-2BAF206CD55F}" type="presParOf" srcId="{2B61AE76-E105-45AA-A835-58D77BBD71B4}" destId="{9D78DEAC-C9D7-4B38-93FD-EB56265B367C}" srcOrd="0" destOrd="0" presId="urn:microsoft.com/office/officeart/2005/8/layout/pList1"/>
    <dgm:cxn modelId="{A3866161-2A89-40BF-801A-04D0278ABB9F}" type="presParOf" srcId="{2B61AE76-E105-45AA-A835-58D77BBD71B4}" destId="{3C609624-D326-436F-899B-BF274671010C}" srcOrd="1" destOrd="0" presId="urn:microsoft.com/office/officeart/2005/8/layout/pList1"/>
    <dgm:cxn modelId="{08EE52A6-AFAA-4570-98CB-39D4CD95BA84}" type="presParOf" srcId="{A141281D-8291-4FAF-9DF0-37EA55C27E26}" destId="{B01B9BB6-A98B-48BB-A0FD-8B8F0E932E62}" srcOrd="1" destOrd="0" presId="urn:microsoft.com/office/officeart/2005/8/layout/pList1"/>
    <dgm:cxn modelId="{B89A2DC1-9DE2-4869-B600-15C63EB004DD}" type="presParOf" srcId="{A141281D-8291-4FAF-9DF0-37EA55C27E26}" destId="{AFB08755-709E-47FE-98DD-AAA68D7EF634}" srcOrd="2" destOrd="0" presId="urn:microsoft.com/office/officeart/2005/8/layout/pList1"/>
    <dgm:cxn modelId="{D5771559-64A2-4F58-8E42-B17612725C06}" type="presParOf" srcId="{AFB08755-709E-47FE-98DD-AAA68D7EF634}" destId="{57B282A0-F372-41FC-9B29-3A49F57DDE4A}" srcOrd="0" destOrd="0" presId="urn:microsoft.com/office/officeart/2005/8/layout/pList1"/>
    <dgm:cxn modelId="{299EF161-8C69-4060-93ED-F724E0EE54AA}" type="presParOf" srcId="{AFB08755-709E-47FE-98DD-AAA68D7EF634}" destId="{8A477DE6-F973-469B-9ABB-B0F3CDA2F079}" srcOrd="1" destOrd="0" presId="urn:microsoft.com/office/officeart/2005/8/layout/pList1"/>
    <dgm:cxn modelId="{7B0B12F6-0652-47C4-8453-67A7F2E5B8C9}" type="presParOf" srcId="{A141281D-8291-4FAF-9DF0-37EA55C27E26}" destId="{DAD4A01F-F2CA-47C8-8EF6-DC028D28E87A}" srcOrd="3" destOrd="0" presId="urn:microsoft.com/office/officeart/2005/8/layout/pList1"/>
    <dgm:cxn modelId="{8DC546DC-54B5-48DD-A4A8-85BBBC5EE943}" type="presParOf" srcId="{A141281D-8291-4FAF-9DF0-37EA55C27E26}" destId="{F8948F0A-3860-4C03-BB1F-E17412336703}" srcOrd="4" destOrd="0" presId="urn:microsoft.com/office/officeart/2005/8/layout/pList1"/>
    <dgm:cxn modelId="{DD96A354-0AAF-44BD-967E-B924A4A2A810}" type="presParOf" srcId="{F8948F0A-3860-4C03-BB1F-E17412336703}" destId="{309788F5-6E59-495D-A4D9-00CCF8DD7D88}" srcOrd="0" destOrd="0" presId="urn:microsoft.com/office/officeart/2005/8/layout/pList1"/>
    <dgm:cxn modelId="{ABA09A42-C67C-48DD-9C42-E3B516C6C3A8}" type="presParOf" srcId="{F8948F0A-3860-4C03-BB1F-E17412336703}" destId="{84AB4B88-12BF-4B95-B0F4-33BDD2A87675}" srcOrd="1" destOrd="0" presId="urn:microsoft.com/office/officeart/2005/8/layout/pList1"/>
    <dgm:cxn modelId="{2B696359-4D36-41C5-8EC1-1C335D658F4D}" type="presParOf" srcId="{A141281D-8291-4FAF-9DF0-37EA55C27E26}" destId="{58111ADC-6F03-4CC2-A454-6993981DE12E}" srcOrd="5" destOrd="0" presId="urn:microsoft.com/office/officeart/2005/8/layout/pList1"/>
    <dgm:cxn modelId="{B22397EE-74EC-4B2E-B47A-E9CC94380622}" type="presParOf" srcId="{A141281D-8291-4FAF-9DF0-37EA55C27E26}" destId="{1DE5D059-11BC-4ADE-AECE-EE3A9DB82D31}" srcOrd="6" destOrd="0" presId="urn:microsoft.com/office/officeart/2005/8/layout/pList1"/>
    <dgm:cxn modelId="{EB4C6235-2955-4E5A-8C1D-CA233FB97C2B}" type="presParOf" srcId="{1DE5D059-11BC-4ADE-AECE-EE3A9DB82D31}" destId="{BFCE46F3-0971-4E44-AB48-EF54199CE94C}" srcOrd="0" destOrd="0" presId="urn:microsoft.com/office/officeart/2005/8/layout/pList1"/>
    <dgm:cxn modelId="{90481EFD-41B0-427C-A29F-8B2351145B28}" type="presParOf" srcId="{1DE5D059-11BC-4ADE-AECE-EE3A9DB82D31}" destId="{2E990EFF-1685-44C5-94DD-642FBC9047ED}" srcOrd="1" destOrd="0" presId="urn:microsoft.com/office/officeart/2005/8/layout/pList1"/>
    <dgm:cxn modelId="{24E33095-3DE2-4317-9F3B-765315DF17D6}" type="presParOf" srcId="{A141281D-8291-4FAF-9DF0-37EA55C27E26}" destId="{CCF14738-BC19-4963-9C43-C77C0B0A82F4}" srcOrd="7" destOrd="0" presId="urn:microsoft.com/office/officeart/2005/8/layout/pList1"/>
    <dgm:cxn modelId="{FD802F2B-3245-4C8B-A5E6-5A39F70EC0BE}" type="presParOf" srcId="{A141281D-8291-4FAF-9DF0-37EA55C27E26}" destId="{D95D19FC-8101-464A-80C5-67A1CFACED1E}" srcOrd="8" destOrd="0" presId="urn:microsoft.com/office/officeart/2005/8/layout/pList1"/>
    <dgm:cxn modelId="{EAF77174-35AB-4685-AD14-BC007EE117F6}" type="presParOf" srcId="{D95D19FC-8101-464A-80C5-67A1CFACED1E}" destId="{C1CCFEB2-0CCD-453C-BD02-614B9B60DD41}" srcOrd="0" destOrd="0" presId="urn:microsoft.com/office/officeart/2005/8/layout/pList1"/>
    <dgm:cxn modelId="{AFF0E305-EB7E-4F8B-AAFB-D3C08591FC22}" type="presParOf" srcId="{D95D19FC-8101-464A-80C5-67A1CFACED1E}" destId="{57F0A54D-26C9-4875-A1D2-D44F9E476E7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2328F3-519B-47FA-B699-EB1C3063A4D0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62CC80F-5E6B-48D2-BECE-A2D08E6231D4}">
      <dgm:prSet custT="1"/>
      <dgm:spPr/>
      <dgm:t>
        <a:bodyPr/>
        <a:lstStyle/>
        <a:p>
          <a:pPr algn="r"/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1" action="ppaction://hlinksldjump"/>
            </a:rPr>
            <a:t>1</a:t>
          </a:r>
          <a:r>
            <a:rPr lang="he-IL" sz="2400" dirty="0" smtClean="0">
              <a:hlinkClick xmlns:r="http://schemas.openxmlformats.org/officeDocument/2006/relationships" r:id="rId1" action="ppaction://hlinksldjump"/>
            </a:rPr>
            <a:t>. </a:t>
          </a:r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1" action="ppaction://hlinksldjump"/>
            </a:rPr>
            <a:t>מזהים את סוג הנשוא</a:t>
          </a:r>
          <a:endParaRPr lang="en-US" sz="2400" b="1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D12F71B2-4F03-4DC4-8A08-87B4349DECAD}" type="parTrans" cxnId="{E892BFEB-14B9-46A0-9FEF-535206101D24}">
      <dgm:prSet/>
      <dgm:spPr/>
      <dgm:t>
        <a:bodyPr/>
        <a:lstStyle/>
        <a:p>
          <a:endParaRPr lang="en-US"/>
        </a:p>
      </dgm:t>
    </dgm:pt>
    <dgm:pt modelId="{C713D85B-39E9-4129-A98E-31626F373AEC}" type="sibTrans" cxnId="{E892BFEB-14B9-46A0-9FEF-535206101D24}">
      <dgm:prSet/>
      <dgm:spPr/>
      <dgm:t>
        <a:bodyPr/>
        <a:lstStyle/>
        <a:p>
          <a:endParaRPr lang="en-US"/>
        </a:p>
      </dgm:t>
    </dgm:pt>
    <dgm:pt modelId="{5E50CD68-79C8-48CA-BEBC-F2AE881F7E1B}">
      <dgm:prSet custT="1"/>
      <dgm:spPr/>
      <dgm:t>
        <a:bodyPr/>
        <a:lstStyle/>
        <a:p>
          <a:pPr algn="r"/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3. </a:t>
          </a:r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2" action="ppaction://hlinksldjump"/>
            </a:rPr>
            <a:t>ממירים למשפטים  ויוצרים נשואים</a:t>
          </a:r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 </a:t>
          </a:r>
          <a:endParaRPr lang="en-US" sz="2400" dirty="0"/>
        </a:p>
      </dgm:t>
    </dgm:pt>
    <dgm:pt modelId="{3CD343A7-1388-4B99-987C-A34AEA7C4356}" type="parTrans" cxnId="{FD3D4C33-7447-40BB-8740-87E61EBBAB64}">
      <dgm:prSet/>
      <dgm:spPr/>
      <dgm:t>
        <a:bodyPr/>
        <a:lstStyle/>
        <a:p>
          <a:endParaRPr lang="en-US"/>
        </a:p>
      </dgm:t>
    </dgm:pt>
    <dgm:pt modelId="{8E9E707C-E94D-473B-9926-5FDBA1F63820}" type="sibTrans" cxnId="{FD3D4C33-7447-40BB-8740-87E61EBBAB64}">
      <dgm:prSet/>
      <dgm:spPr/>
      <dgm:t>
        <a:bodyPr/>
        <a:lstStyle/>
        <a:p>
          <a:endParaRPr lang="en-US"/>
        </a:p>
      </dgm:t>
    </dgm:pt>
    <dgm:pt modelId="{86B65454-1E71-490F-AC26-1F3FB8BD1CED}">
      <dgm:prSet custT="1"/>
      <dgm:spPr/>
      <dgm:t>
        <a:bodyPr/>
        <a:lstStyle/>
        <a:p>
          <a:pPr algn="r" rtl="1"/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3" action="ppaction://hlinksldjump"/>
            </a:rPr>
            <a:t>4. </a:t>
          </a:r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4" action="ppaction://hlinksldjump"/>
            </a:rPr>
            <a:t>מזהים  אוגד</a:t>
          </a:r>
          <a:endParaRPr lang="he-IL" sz="2400" dirty="0"/>
        </a:p>
      </dgm:t>
    </dgm:pt>
    <dgm:pt modelId="{3307FAD4-D7B3-47E1-A821-368AB0113736}" type="parTrans" cxnId="{BBFA4EEA-F28A-446C-B1C2-9907C5A70952}">
      <dgm:prSet/>
      <dgm:spPr/>
      <dgm:t>
        <a:bodyPr/>
        <a:lstStyle/>
        <a:p>
          <a:pPr rtl="1"/>
          <a:endParaRPr lang="he-IL"/>
        </a:p>
      </dgm:t>
    </dgm:pt>
    <dgm:pt modelId="{CDCD227F-8954-4831-A358-59DCF1B4273F}" type="sibTrans" cxnId="{BBFA4EEA-F28A-446C-B1C2-9907C5A70952}">
      <dgm:prSet/>
      <dgm:spPr/>
      <dgm:t>
        <a:bodyPr/>
        <a:lstStyle/>
        <a:p>
          <a:pPr rtl="1"/>
          <a:endParaRPr lang="he-IL"/>
        </a:p>
      </dgm:t>
    </dgm:pt>
    <dgm:pt modelId="{6D1DA6AA-A6A3-4BBA-A602-062E7E8FF7E5}">
      <dgm:prSet custT="1"/>
      <dgm:spPr/>
      <dgm:t>
        <a:bodyPr/>
        <a:lstStyle/>
        <a:p>
          <a:pPr algn="r" rtl="1"/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2.</a:t>
          </a:r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 </a:t>
          </a:r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5" action="ppaction://hlinksldjump"/>
            </a:rPr>
            <a:t>כותבים</a:t>
          </a:r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 </a:t>
          </a:r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5" action="ppaction://hlinksldjump"/>
            </a:rPr>
            <a:t>משפטים ומזהים נשואים</a:t>
          </a:r>
          <a:endParaRPr lang="en-US" sz="2400" b="1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8DFEBE79-0E81-4A75-8BB1-431BEDA42EBF}" type="parTrans" cxnId="{D69A5203-C267-463E-95EC-73E655A94A42}">
      <dgm:prSet/>
      <dgm:spPr/>
      <dgm:t>
        <a:bodyPr/>
        <a:lstStyle/>
        <a:p>
          <a:pPr rtl="1"/>
          <a:endParaRPr lang="he-IL"/>
        </a:p>
      </dgm:t>
    </dgm:pt>
    <dgm:pt modelId="{AD2E673F-7F9E-4EF9-833B-C5E63AC502D9}" type="sibTrans" cxnId="{D69A5203-C267-463E-95EC-73E655A94A42}">
      <dgm:prSet/>
      <dgm:spPr/>
      <dgm:t>
        <a:bodyPr/>
        <a:lstStyle/>
        <a:p>
          <a:pPr rtl="1"/>
          <a:endParaRPr lang="he-IL"/>
        </a:p>
      </dgm:t>
    </dgm:pt>
    <dgm:pt modelId="{BF4F2D25-EE63-4B10-B821-3D6777D8C29F}">
      <dgm:prSet custT="1"/>
      <dgm:spPr/>
      <dgm:t>
        <a:bodyPr/>
        <a:lstStyle/>
        <a:p>
          <a:pPr algn="r" rtl="1"/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6" action="ppaction://hlinksldjump"/>
            </a:rPr>
            <a:t>6. מסיירים </a:t>
          </a:r>
          <a:r>
            <a:rPr lang="he-IL" sz="2400" b="1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6" action="ppaction://hlinksldjump"/>
            </a:rPr>
            <a:t>במסקבה</a:t>
          </a:r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6" action="ppaction://hlinksldjump"/>
            </a:rPr>
            <a:t> וכותבים </a:t>
          </a:r>
          <a:endParaRPr lang="en-US" sz="2400" b="1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56021B9D-4C75-4363-8892-594A12B468D1}" type="parTrans" cxnId="{B8ACB032-4849-45D5-8932-F62538F7F941}">
      <dgm:prSet/>
      <dgm:spPr/>
      <dgm:t>
        <a:bodyPr/>
        <a:lstStyle/>
        <a:p>
          <a:pPr rtl="1"/>
          <a:endParaRPr lang="he-IL"/>
        </a:p>
      </dgm:t>
    </dgm:pt>
    <dgm:pt modelId="{F32EB739-835D-438B-ACEC-5895ECF6D7A5}" type="sibTrans" cxnId="{B8ACB032-4849-45D5-8932-F62538F7F941}">
      <dgm:prSet/>
      <dgm:spPr/>
      <dgm:t>
        <a:bodyPr/>
        <a:lstStyle/>
        <a:p>
          <a:pPr rtl="1"/>
          <a:endParaRPr lang="he-IL"/>
        </a:p>
      </dgm:t>
    </dgm:pt>
    <dgm:pt modelId="{959476C8-3B9A-4E97-8C4D-21671F512570}">
      <dgm:prSet phldrT="[Text]" custT="1"/>
      <dgm:spPr/>
      <dgm:t>
        <a:bodyPr/>
        <a:lstStyle/>
        <a:p>
          <a:pPr algn="r"/>
          <a:r>
            <a:rPr lang="he-IL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hlinkClick xmlns:r="http://schemas.openxmlformats.org/officeDocument/2006/relationships" r:id="rId7" action="ppaction://hlinksldjump"/>
            </a:rPr>
            <a:t>5. מבינים יחסי נשוא–סוגה</a:t>
          </a:r>
          <a:endParaRPr lang="en-US" sz="2400" dirty="0"/>
        </a:p>
      </dgm:t>
    </dgm:pt>
    <dgm:pt modelId="{8917F863-E229-45F0-A5B4-B3995C4F468D}" type="sibTrans" cxnId="{00AE6AB1-67F1-4793-BACF-7201CD083A39}">
      <dgm:prSet/>
      <dgm:spPr/>
      <dgm:t>
        <a:bodyPr/>
        <a:lstStyle/>
        <a:p>
          <a:endParaRPr lang="en-US"/>
        </a:p>
      </dgm:t>
    </dgm:pt>
    <dgm:pt modelId="{8D9ABFEB-E897-4611-9357-58F850150631}" type="parTrans" cxnId="{00AE6AB1-67F1-4793-BACF-7201CD083A39}">
      <dgm:prSet/>
      <dgm:spPr/>
      <dgm:t>
        <a:bodyPr/>
        <a:lstStyle/>
        <a:p>
          <a:endParaRPr lang="en-US"/>
        </a:p>
      </dgm:t>
    </dgm:pt>
    <dgm:pt modelId="{3A961E0F-3BF9-4FB6-B303-93A29FD21A85}" type="pres">
      <dgm:prSet presAssocID="{022328F3-519B-47FA-B699-EB1C3063A4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C89D88D-3007-4B1F-AA73-2903FED0ED7E}" type="pres">
      <dgm:prSet presAssocID="{022328F3-519B-47FA-B699-EB1C3063A4D0}" presName="Name1" presStyleCnt="0"/>
      <dgm:spPr/>
    </dgm:pt>
    <dgm:pt modelId="{BE75EF7D-7B7E-443E-8F19-EAD71BD5E44B}" type="pres">
      <dgm:prSet presAssocID="{022328F3-519B-47FA-B699-EB1C3063A4D0}" presName="cycle" presStyleCnt="0"/>
      <dgm:spPr/>
    </dgm:pt>
    <dgm:pt modelId="{4B103A31-A627-44D0-B6D6-5606CEDF8C5C}" type="pres">
      <dgm:prSet presAssocID="{022328F3-519B-47FA-B699-EB1C3063A4D0}" presName="srcNode" presStyleLbl="node1" presStyleIdx="0" presStyleCnt="6"/>
      <dgm:spPr/>
    </dgm:pt>
    <dgm:pt modelId="{3ED2B5D6-557B-4141-9275-D86463B865AD}" type="pres">
      <dgm:prSet presAssocID="{022328F3-519B-47FA-B699-EB1C3063A4D0}" presName="conn" presStyleLbl="parChTrans1D2" presStyleIdx="0" presStyleCnt="1"/>
      <dgm:spPr/>
      <dgm:t>
        <a:bodyPr/>
        <a:lstStyle/>
        <a:p>
          <a:endParaRPr lang="en-US"/>
        </a:p>
      </dgm:t>
    </dgm:pt>
    <dgm:pt modelId="{4E775EBA-D0AD-48EA-BA14-F611185A22B6}" type="pres">
      <dgm:prSet presAssocID="{022328F3-519B-47FA-B699-EB1C3063A4D0}" presName="extraNode" presStyleLbl="node1" presStyleIdx="0" presStyleCnt="6"/>
      <dgm:spPr/>
    </dgm:pt>
    <dgm:pt modelId="{9B79EEE0-F9C8-46F1-A2DA-DDC14E9D109E}" type="pres">
      <dgm:prSet presAssocID="{022328F3-519B-47FA-B699-EB1C3063A4D0}" presName="dstNode" presStyleLbl="node1" presStyleIdx="0" presStyleCnt="6"/>
      <dgm:spPr/>
    </dgm:pt>
    <dgm:pt modelId="{DB53B734-3C2A-4E17-BB95-656B7AA639EA}" type="pres">
      <dgm:prSet presAssocID="{D62CC80F-5E6B-48D2-BECE-A2D08E6231D4}" presName="text_1" presStyleLbl="node1" presStyleIdx="0" presStyleCnt="6" custScaleY="119054" custLinFactNeighborX="1188" custLinFactNeighborY="-110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42696B-7BEE-4374-9996-CAC3D41D7AF2}" type="pres">
      <dgm:prSet presAssocID="{D62CC80F-5E6B-48D2-BECE-A2D08E6231D4}" presName="accent_1" presStyleCnt="0"/>
      <dgm:spPr/>
    </dgm:pt>
    <dgm:pt modelId="{E8496E47-26A4-4B21-8A61-5E60FD0D2489}" type="pres">
      <dgm:prSet presAssocID="{D62CC80F-5E6B-48D2-BECE-A2D08E6231D4}" presName="accentRepeatNode" presStyleLbl="solidFgAcc1" presStyleIdx="0" presStyleCnt="6"/>
      <dgm:spPr>
        <a:solidFill>
          <a:srgbClr val="FF6699"/>
        </a:solidFill>
      </dgm:spPr>
      <dgm:t>
        <a:bodyPr/>
        <a:lstStyle/>
        <a:p>
          <a:endParaRPr lang="en-US"/>
        </a:p>
      </dgm:t>
    </dgm:pt>
    <dgm:pt modelId="{CA964340-2AF7-491C-BA4D-60866BB4E49A}" type="pres">
      <dgm:prSet presAssocID="{959476C8-3B9A-4E97-8C4D-21671F512570}" presName="text_2" presStyleLbl="node1" presStyleIdx="1" presStyleCnt="6" custScaleX="98936" custScaleY="103907" custLinFactY="200000" custLinFactNeighborX="1281" custLinFactNeighborY="2306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48B6EB-4F4B-4B02-A049-6D1C7CFC3ACC}" type="pres">
      <dgm:prSet presAssocID="{959476C8-3B9A-4E97-8C4D-21671F512570}" presName="accent_2" presStyleCnt="0"/>
      <dgm:spPr/>
    </dgm:pt>
    <dgm:pt modelId="{8EF3D5FB-437F-4D99-A529-038544A39272}" type="pres">
      <dgm:prSet presAssocID="{959476C8-3B9A-4E97-8C4D-21671F512570}" presName="accentRepeatNode" presStyleLbl="solidFgAcc1" presStyleIdx="1" presStyleCnt="6" custLinFactNeighborX="1957" custLinFactNeighborY="-14456"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A49BD7FF-9816-43B3-A759-CCB53514F1AD}" type="pres">
      <dgm:prSet presAssocID="{5E50CD68-79C8-48CA-BEBC-F2AE881F7E1B}" presName="text_3" presStyleLbl="node1" presStyleIdx="2" presStyleCnt="6" custScaleY="85218" custLinFactNeighborX="2360" custLinFactNeighborY="-20061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FEC4420F-94F2-492B-805B-827357918D65}" type="pres">
      <dgm:prSet presAssocID="{5E50CD68-79C8-48CA-BEBC-F2AE881F7E1B}" presName="accent_3" presStyleCnt="0"/>
      <dgm:spPr/>
    </dgm:pt>
    <dgm:pt modelId="{3B5E6B3B-C56B-47B4-A6B5-0401FF06C14D}" type="pres">
      <dgm:prSet presAssocID="{5E50CD68-79C8-48CA-BEBC-F2AE881F7E1B}" presName="accentRepeatNode" presStyleLbl="solidFgAcc1" presStyleIdx="2" presStyleCnt="6" custLinFactNeighborX="-4948" custLinFactNeighborY="-2041"/>
      <dgm:spPr>
        <a:solidFill>
          <a:srgbClr val="008EC0"/>
        </a:solidFill>
      </dgm:spPr>
      <dgm:t>
        <a:bodyPr/>
        <a:lstStyle/>
        <a:p>
          <a:endParaRPr lang="en-US"/>
        </a:p>
      </dgm:t>
    </dgm:pt>
    <dgm:pt modelId="{1AF2BD62-215F-4BD3-9309-B546AD43F8C5}" type="pres">
      <dgm:prSet presAssocID="{86B65454-1E71-490F-AC26-1F3FB8BD1CED}" presName="text_4" presStyleLbl="node1" presStyleIdx="3" presStyleCnt="6" custScaleY="75474" custLinFactNeighborX="773" custLinFactNeighborY="-25210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46BCCEDC-55F9-43AF-B3F9-205325B98534}" type="pres">
      <dgm:prSet presAssocID="{86B65454-1E71-490F-AC26-1F3FB8BD1CED}" presName="accent_4" presStyleCnt="0"/>
      <dgm:spPr/>
    </dgm:pt>
    <dgm:pt modelId="{D2D3717B-E5F9-41F7-AF8A-D422E9BA1746}" type="pres">
      <dgm:prSet presAssocID="{86B65454-1E71-490F-AC26-1F3FB8BD1CED}" presName="accentRepeatNode" presStyleLbl="solidFgAcc1" presStyleIdx="3" presStyleCnt="6"/>
      <dgm:spPr>
        <a:solidFill>
          <a:srgbClr val="2BFB4E"/>
        </a:solidFill>
      </dgm:spPr>
      <dgm:t>
        <a:bodyPr/>
        <a:lstStyle/>
        <a:p>
          <a:pPr rtl="1"/>
          <a:endParaRPr lang="he-IL"/>
        </a:p>
      </dgm:t>
    </dgm:pt>
    <dgm:pt modelId="{E25A6537-B3CF-4C36-84CC-14A6493CFDD7}" type="pres">
      <dgm:prSet presAssocID="{6D1DA6AA-A6A3-4BBA-A602-062E7E8FF7E5}" presName="text_5" presStyleLbl="node1" presStyleIdx="4" presStyleCnt="6" custScaleX="94913" custScaleY="99238" custLinFactY="-200000" custLinFactNeighborX="5071" custLinFactNeighborY="-241039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349946FE-F89D-40DE-AA2B-3B3723DAFAB4}" type="pres">
      <dgm:prSet presAssocID="{6D1DA6AA-A6A3-4BBA-A602-062E7E8FF7E5}" presName="accent_5" presStyleCnt="0"/>
      <dgm:spPr/>
    </dgm:pt>
    <dgm:pt modelId="{A0158A2F-8B54-4AAF-906E-2DF1D4E92337}" type="pres">
      <dgm:prSet presAssocID="{6D1DA6AA-A6A3-4BBA-A602-062E7E8FF7E5}" presName="accentRepeatNode" presStyleLbl="solidFgAcc1" presStyleIdx="4" presStyleCnt="6"/>
      <dgm:spPr>
        <a:solidFill>
          <a:srgbClr val="FF9900"/>
        </a:solidFill>
      </dgm:spPr>
      <dgm:t>
        <a:bodyPr/>
        <a:lstStyle/>
        <a:p>
          <a:pPr rtl="1"/>
          <a:endParaRPr lang="he-IL"/>
        </a:p>
      </dgm:t>
    </dgm:pt>
    <dgm:pt modelId="{C1DBB244-4DB6-4086-9E4F-629EF6555E65}" type="pres">
      <dgm:prSet presAssocID="{BF4F2D25-EE63-4B10-B821-3D6777D8C29F}" presName="text_6" presStyleLbl="node1" presStyleIdx="5" presStyleCnt="6" custScaleX="101402" custScaleY="103605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0E9E81A9-7909-474B-A39A-963C175F3BA7}" type="pres">
      <dgm:prSet presAssocID="{BF4F2D25-EE63-4B10-B821-3D6777D8C29F}" presName="accent_6" presStyleCnt="0"/>
      <dgm:spPr/>
    </dgm:pt>
    <dgm:pt modelId="{F44A701B-10BC-441F-A4B4-694CC8B76C43}" type="pres">
      <dgm:prSet presAssocID="{BF4F2D25-EE63-4B10-B821-3D6777D8C29F}" presName="accentRepeatNode" presStyleLbl="solidFgAcc1" presStyleIdx="5" presStyleCnt="6" custLinFactNeighborX="51270" custLinFactNeighborY="486"/>
      <dgm:spPr>
        <a:solidFill>
          <a:srgbClr val="C00000"/>
        </a:solidFill>
      </dgm:spPr>
      <dgm:t>
        <a:bodyPr/>
        <a:lstStyle/>
        <a:p>
          <a:pPr rtl="1"/>
          <a:endParaRPr lang="he-IL"/>
        </a:p>
      </dgm:t>
    </dgm:pt>
  </dgm:ptLst>
  <dgm:cxnLst>
    <dgm:cxn modelId="{CEA9FE3F-85BD-4A45-943B-C1F97155924E}" type="presOf" srcId="{86B65454-1E71-490F-AC26-1F3FB8BD1CED}" destId="{1AF2BD62-215F-4BD3-9309-B546AD43F8C5}" srcOrd="0" destOrd="0" presId="urn:microsoft.com/office/officeart/2008/layout/VerticalCurvedList"/>
    <dgm:cxn modelId="{2B0141F8-0CFE-4996-AAC5-46698EFA47E4}" type="presOf" srcId="{BF4F2D25-EE63-4B10-B821-3D6777D8C29F}" destId="{C1DBB244-4DB6-4086-9E4F-629EF6555E65}" srcOrd="0" destOrd="0" presId="urn:microsoft.com/office/officeart/2008/layout/VerticalCurvedList"/>
    <dgm:cxn modelId="{306CF8BB-38A8-45CB-8431-06083785C3E6}" type="presOf" srcId="{D62CC80F-5E6B-48D2-BECE-A2D08E6231D4}" destId="{DB53B734-3C2A-4E17-BB95-656B7AA639EA}" srcOrd="0" destOrd="0" presId="urn:microsoft.com/office/officeart/2008/layout/VerticalCurvedList"/>
    <dgm:cxn modelId="{D69A5203-C267-463E-95EC-73E655A94A42}" srcId="{022328F3-519B-47FA-B699-EB1C3063A4D0}" destId="{6D1DA6AA-A6A3-4BBA-A602-062E7E8FF7E5}" srcOrd="4" destOrd="0" parTransId="{8DFEBE79-0E81-4A75-8BB1-431BEDA42EBF}" sibTransId="{AD2E673F-7F9E-4EF9-833B-C5E63AC502D9}"/>
    <dgm:cxn modelId="{FD3D4C33-7447-40BB-8740-87E61EBBAB64}" srcId="{022328F3-519B-47FA-B699-EB1C3063A4D0}" destId="{5E50CD68-79C8-48CA-BEBC-F2AE881F7E1B}" srcOrd="2" destOrd="0" parTransId="{3CD343A7-1388-4B99-987C-A34AEA7C4356}" sibTransId="{8E9E707C-E94D-473B-9926-5FDBA1F63820}"/>
    <dgm:cxn modelId="{E3EF8846-59FB-46CE-BCE7-B02586BF90C1}" type="presOf" srcId="{6D1DA6AA-A6A3-4BBA-A602-062E7E8FF7E5}" destId="{E25A6537-B3CF-4C36-84CC-14A6493CFDD7}" srcOrd="0" destOrd="0" presId="urn:microsoft.com/office/officeart/2008/layout/VerticalCurvedList"/>
    <dgm:cxn modelId="{6AA5B3A2-6776-4BE0-85C9-B439A5FBCD27}" type="presOf" srcId="{5E50CD68-79C8-48CA-BEBC-F2AE881F7E1B}" destId="{A49BD7FF-9816-43B3-A759-CCB53514F1AD}" srcOrd="0" destOrd="0" presId="urn:microsoft.com/office/officeart/2008/layout/VerticalCurvedList"/>
    <dgm:cxn modelId="{B8ACB032-4849-45D5-8932-F62538F7F941}" srcId="{022328F3-519B-47FA-B699-EB1C3063A4D0}" destId="{BF4F2D25-EE63-4B10-B821-3D6777D8C29F}" srcOrd="5" destOrd="0" parTransId="{56021B9D-4C75-4363-8892-594A12B468D1}" sibTransId="{F32EB739-835D-438B-ACEC-5895ECF6D7A5}"/>
    <dgm:cxn modelId="{BBFA4EEA-F28A-446C-B1C2-9907C5A70952}" srcId="{022328F3-519B-47FA-B699-EB1C3063A4D0}" destId="{86B65454-1E71-490F-AC26-1F3FB8BD1CED}" srcOrd="3" destOrd="0" parTransId="{3307FAD4-D7B3-47E1-A821-368AB0113736}" sibTransId="{CDCD227F-8954-4831-A358-59DCF1B4273F}"/>
    <dgm:cxn modelId="{F7F6312F-CF9B-4920-8D46-E94CE3CCE4A3}" type="presOf" srcId="{959476C8-3B9A-4E97-8C4D-21671F512570}" destId="{CA964340-2AF7-491C-BA4D-60866BB4E49A}" srcOrd="0" destOrd="0" presId="urn:microsoft.com/office/officeart/2008/layout/VerticalCurvedList"/>
    <dgm:cxn modelId="{00AE6AB1-67F1-4793-BACF-7201CD083A39}" srcId="{022328F3-519B-47FA-B699-EB1C3063A4D0}" destId="{959476C8-3B9A-4E97-8C4D-21671F512570}" srcOrd="1" destOrd="0" parTransId="{8D9ABFEB-E897-4611-9357-58F850150631}" sibTransId="{8917F863-E229-45F0-A5B4-B3995C4F468D}"/>
    <dgm:cxn modelId="{BDE19EE3-EC01-4D9B-B997-BD1215A52CB6}" type="presOf" srcId="{022328F3-519B-47FA-B699-EB1C3063A4D0}" destId="{3A961E0F-3BF9-4FB6-B303-93A29FD21A85}" srcOrd="0" destOrd="0" presId="urn:microsoft.com/office/officeart/2008/layout/VerticalCurvedList"/>
    <dgm:cxn modelId="{FCE2B246-702C-44CF-9229-78A553AF0458}" type="presOf" srcId="{C713D85B-39E9-4129-A98E-31626F373AEC}" destId="{3ED2B5D6-557B-4141-9275-D86463B865AD}" srcOrd="0" destOrd="0" presId="urn:microsoft.com/office/officeart/2008/layout/VerticalCurvedList"/>
    <dgm:cxn modelId="{E892BFEB-14B9-46A0-9FEF-535206101D24}" srcId="{022328F3-519B-47FA-B699-EB1C3063A4D0}" destId="{D62CC80F-5E6B-48D2-BECE-A2D08E6231D4}" srcOrd="0" destOrd="0" parTransId="{D12F71B2-4F03-4DC4-8A08-87B4349DECAD}" sibTransId="{C713D85B-39E9-4129-A98E-31626F373AEC}"/>
    <dgm:cxn modelId="{7C347654-455D-48E3-87F7-BABA26DA88C4}" type="presParOf" srcId="{3A961E0F-3BF9-4FB6-B303-93A29FD21A85}" destId="{4C89D88D-3007-4B1F-AA73-2903FED0ED7E}" srcOrd="0" destOrd="0" presId="urn:microsoft.com/office/officeart/2008/layout/VerticalCurvedList"/>
    <dgm:cxn modelId="{C2D16CAD-4A95-4060-B118-17577F007601}" type="presParOf" srcId="{4C89D88D-3007-4B1F-AA73-2903FED0ED7E}" destId="{BE75EF7D-7B7E-443E-8F19-EAD71BD5E44B}" srcOrd="0" destOrd="0" presId="urn:microsoft.com/office/officeart/2008/layout/VerticalCurvedList"/>
    <dgm:cxn modelId="{D33BF083-8A68-40C1-8104-5622EE9E8C40}" type="presParOf" srcId="{BE75EF7D-7B7E-443E-8F19-EAD71BD5E44B}" destId="{4B103A31-A627-44D0-B6D6-5606CEDF8C5C}" srcOrd="0" destOrd="0" presId="urn:microsoft.com/office/officeart/2008/layout/VerticalCurvedList"/>
    <dgm:cxn modelId="{785DAEE0-0968-44E2-ABB9-91722DF242BC}" type="presParOf" srcId="{BE75EF7D-7B7E-443E-8F19-EAD71BD5E44B}" destId="{3ED2B5D6-557B-4141-9275-D86463B865AD}" srcOrd="1" destOrd="0" presId="urn:microsoft.com/office/officeart/2008/layout/VerticalCurvedList"/>
    <dgm:cxn modelId="{77C0EE1F-5FFB-4239-B009-FB053052D3BB}" type="presParOf" srcId="{BE75EF7D-7B7E-443E-8F19-EAD71BD5E44B}" destId="{4E775EBA-D0AD-48EA-BA14-F611185A22B6}" srcOrd="2" destOrd="0" presId="urn:microsoft.com/office/officeart/2008/layout/VerticalCurvedList"/>
    <dgm:cxn modelId="{BBE22FC6-AD09-4096-8940-785C6CBC6F59}" type="presParOf" srcId="{BE75EF7D-7B7E-443E-8F19-EAD71BD5E44B}" destId="{9B79EEE0-F9C8-46F1-A2DA-DDC14E9D109E}" srcOrd="3" destOrd="0" presId="urn:microsoft.com/office/officeart/2008/layout/VerticalCurvedList"/>
    <dgm:cxn modelId="{89FE60FB-D3C0-477C-A477-1A9835FA93FF}" type="presParOf" srcId="{4C89D88D-3007-4B1F-AA73-2903FED0ED7E}" destId="{DB53B734-3C2A-4E17-BB95-656B7AA639EA}" srcOrd="1" destOrd="0" presId="urn:microsoft.com/office/officeart/2008/layout/VerticalCurvedList"/>
    <dgm:cxn modelId="{432F3967-09D1-4306-85FD-D2802FF7FB68}" type="presParOf" srcId="{4C89D88D-3007-4B1F-AA73-2903FED0ED7E}" destId="{A942696B-7BEE-4374-9996-CAC3D41D7AF2}" srcOrd="2" destOrd="0" presId="urn:microsoft.com/office/officeart/2008/layout/VerticalCurvedList"/>
    <dgm:cxn modelId="{A3774771-C2B5-4019-899B-5B0F49A2C615}" type="presParOf" srcId="{A942696B-7BEE-4374-9996-CAC3D41D7AF2}" destId="{E8496E47-26A4-4B21-8A61-5E60FD0D2489}" srcOrd="0" destOrd="0" presId="urn:microsoft.com/office/officeart/2008/layout/VerticalCurvedList"/>
    <dgm:cxn modelId="{59F3545B-7456-4863-9416-C73B5D828AD7}" type="presParOf" srcId="{4C89D88D-3007-4B1F-AA73-2903FED0ED7E}" destId="{CA964340-2AF7-491C-BA4D-60866BB4E49A}" srcOrd="3" destOrd="0" presId="urn:microsoft.com/office/officeart/2008/layout/VerticalCurvedList"/>
    <dgm:cxn modelId="{F6E16CD7-42A2-4419-B2F7-EB1E3053BEB0}" type="presParOf" srcId="{4C89D88D-3007-4B1F-AA73-2903FED0ED7E}" destId="{7E48B6EB-4F4B-4B02-A049-6D1C7CFC3ACC}" srcOrd="4" destOrd="0" presId="urn:microsoft.com/office/officeart/2008/layout/VerticalCurvedList"/>
    <dgm:cxn modelId="{3BBD87CC-E63B-45EE-9A5A-F2DC187C7768}" type="presParOf" srcId="{7E48B6EB-4F4B-4B02-A049-6D1C7CFC3ACC}" destId="{8EF3D5FB-437F-4D99-A529-038544A39272}" srcOrd="0" destOrd="0" presId="urn:microsoft.com/office/officeart/2008/layout/VerticalCurvedList"/>
    <dgm:cxn modelId="{03F898C6-9705-4B14-AA88-A00AB4ECCB3D}" type="presParOf" srcId="{4C89D88D-3007-4B1F-AA73-2903FED0ED7E}" destId="{A49BD7FF-9816-43B3-A759-CCB53514F1AD}" srcOrd="5" destOrd="0" presId="urn:microsoft.com/office/officeart/2008/layout/VerticalCurvedList"/>
    <dgm:cxn modelId="{50EBAD90-5208-4D94-91C3-24DE6BE1C29A}" type="presParOf" srcId="{4C89D88D-3007-4B1F-AA73-2903FED0ED7E}" destId="{FEC4420F-94F2-492B-805B-827357918D65}" srcOrd="6" destOrd="0" presId="urn:microsoft.com/office/officeart/2008/layout/VerticalCurvedList"/>
    <dgm:cxn modelId="{3DED968A-E327-4F7E-933B-109041495C47}" type="presParOf" srcId="{FEC4420F-94F2-492B-805B-827357918D65}" destId="{3B5E6B3B-C56B-47B4-A6B5-0401FF06C14D}" srcOrd="0" destOrd="0" presId="urn:microsoft.com/office/officeart/2008/layout/VerticalCurvedList"/>
    <dgm:cxn modelId="{3B7521C9-F3F9-484F-8940-50209C97645D}" type="presParOf" srcId="{4C89D88D-3007-4B1F-AA73-2903FED0ED7E}" destId="{1AF2BD62-215F-4BD3-9309-B546AD43F8C5}" srcOrd="7" destOrd="0" presId="urn:microsoft.com/office/officeart/2008/layout/VerticalCurvedList"/>
    <dgm:cxn modelId="{4F8884B6-9204-4FAF-9FDF-8F9674C46FCD}" type="presParOf" srcId="{4C89D88D-3007-4B1F-AA73-2903FED0ED7E}" destId="{46BCCEDC-55F9-43AF-B3F9-205325B98534}" srcOrd="8" destOrd="0" presId="urn:microsoft.com/office/officeart/2008/layout/VerticalCurvedList"/>
    <dgm:cxn modelId="{2892A16F-0F98-4D34-9A3B-C5D828E2476E}" type="presParOf" srcId="{46BCCEDC-55F9-43AF-B3F9-205325B98534}" destId="{D2D3717B-E5F9-41F7-AF8A-D422E9BA1746}" srcOrd="0" destOrd="0" presId="urn:microsoft.com/office/officeart/2008/layout/VerticalCurvedList"/>
    <dgm:cxn modelId="{7A9B8E4E-5E69-47B5-A489-BA60A41931EC}" type="presParOf" srcId="{4C89D88D-3007-4B1F-AA73-2903FED0ED7E}" destId="{E25A6537-B3CF-4C36-84CC-14A6493CFDD7}" srcOrd="9" destOrd="0" presId="urn:microsoft.com/office/officeart/2008/layout/VerticalCurvedList"/>
    <dgm:cxn modelId="{76054104-1940-4549-A6EC-667145DCE266}" type="presParOf" srcId="{4C89D88D-3007-4B1F-AA73-2903FED0ED7E}" destId="{349946FE-F89D-40DE-AA2B-3B3723DAFAB4}" srcOrd="10" destOrd="0" presId="urn:microsoft.com/office/officeart/2008/layout/VerticalCurvedList"/>
    <dgm:cxn modelId="{C4037AB2-7BAC-4433-8452-12D253F875A9}" type="presParOf" srcId="{349946FE-F89D-40DE-AA2B-3B3723DAFAB4}" destId="{A0158A2F-8B54-4AAF-906E-2DF1D4E92337}" srcOrd="0" destOrd="0" presId="urn:microsoft.com/office/officeart/2008/layout/VerticalCurvedList"/>
    <dgm:cxn modelId="{B2058BBA-8A4B-48EF-8B4A-8CCFFC77107A}" type="presParOf" srcId="{4C89D88D-3007-4B1F-AA73-2903FED0ED7E}" destId="{C1DBB244-4DB6-4086-9E4F-629EF6555E65}" srcOrd="11" destOrd="0" presId="urn:microsoft.com/office/officeart/2008/layout/VerticalCurvedList"/>
    <dgm:cxn modelId="{1626665D-B1C7-4CF0-9D8E-B69A88F2CF86}" type="presParOf" srcId="{4C89D88D-3007-4B1F-AA73-2903FED0ED7E}" destId="{0E9E81A9-7909-474B-A39A-963C175F3BA7}" srcOrd="12" destOrd="0" presId="urn:microsoft.com/office/officeart/2008/layout/VerticalCurvedList"/>
    <dgm:cxn modelId="{CE6E067B-565B-4F8D-A320-C4BB2D72492F}" type="presParOf" srcId="{0E9E81A9-7909-474B-A39A-963C175F3BA7}" destId="{F44A701B-10BC-441F-A4B4-694CC8B76C4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ED51F38-1320-455C-ACF8-C273986BAE37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200">
                <a:latin typeface="Calibri" pitchFamily="34" charset="0"/>
              </a:defRPr>
            </a:lvl1pPr>
          </a:lstStyle>
          <a:p>
            <a:fld id="{79C41138-178C-4D27-82AB-5ED71E5B2088}" type="slidenum">
              <a:rPr lang="he-IL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r>
              <a:rPr lang="he-IL" smtClean="0"/>
              <a:t> </a:t>
            </a: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77C8F7A-CAF3-4966-9C77-9F194E97A874}" type="slidenum">
              <a:rPr lang="he-IL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F9C43AF-BE73-42B2-94F3-985F0D6E15FF}" type="slidenum">
              <a:rPr lang="he-IL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0CEA3E4-C7B9-40D6-85E0-9E24B567EB65}" type="slidenum">
              <a:rPr lang="he-IL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F307063-8A31-4C2D-9FC5-AD37DF032DDA}" type="slidenum">
              <a:rPr lang="he-IL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F0060B-42AA-4F20-AE1F-F20CC9C455A9}" type="slidenum">
              <a:rPr lang="he-IL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6FE00D-BB0C-412A-BC98-B2BF4D52943C}" type="slidenum">
              <a:rPr lang="he-IL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814C8D-5A03-48CE-A803-FF9652A8A7CD}" type="slidenum">
              <a:rPr lang="he-IL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68BA8F-C1A9-4130-9199-D21495D5491C}" type="slidenum">
              <a:rPr lang="he-IL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E2C92A-15DB-46B9-94F3-862A124B88FE}" type="slidenum">
              <a:rPr lang="he-IL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3D774F7-C172-42AD-AF5F-63CDC08DBE65}" type="slidenum">
              <a:rPr lang="he-IL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86B618C-FC27-45AC-9D25-926C21A66407}" type="slidenum">
              <a:rPr lang="he-IL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5131064-9576-425C-81A8-22524AFB1750}" type="slidenum">
              <a:rPr lang="he-IL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21650A-146B-4772-866D-C6CD5B6013A8}" type="slidenum">
              <a:rPr lang="he-IL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C57500-EE7B-43D9-8DAC-2ACECE7FB0B4}" type="slidenum">
              <a:rPr lang="he-IL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BBA283-0B44-4751-8B4C-4DB2BE32DBDD}" type="slidenum">
              <a:rPr lang="he-IL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5A0284-555A-4586-9BC2-AC8E421543BE}" type="slidenum">
              <a:rPr lang="he-IL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endParaRPr lang="en-US" sz="1800" smtClean="0">
              <a:solidFill>
                <a:srgbClr val="2F2B20"/>
              </a:solidFill>
              <a:ea typeface="Calibri" pitchFamily="34" charset="0"/>
              <a:cs typeface="Arial" charset="0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01C7B51-FEE4-4FE7-8333-09346C174E3E}" type="slidenum">
              <a:rPr lang="he-IL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C787A78-436B-4816-9BE4-848FBB138377}" type="slidenum">
              <a:rPr lang="he-IL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561028C-8C22-4C17-A49C-309A0AA4D6FB}" type="slidenum">
              <a:rPr lang="he-IL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35AEFD1-5F9D-418A-9112-8213A9E89308}" type="slidenum">
              <a:rPr lang="he-IL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80C5412-769C-4EDD-950D-18D52B598A0F}" type="slidenum">
              <a:rPr lang="he-IL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63A02D7-6C73-4565-B44B-F3EFDA162486}" type="slidenum">
              <a:rPr lang="he-IL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r>
              <a:rPr lang="he-IL" b="1" smtClean="0"/>
              <a:t>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074FDB5-D138-496D-B224-26DDBAE1B071}" type="slidenum">
              <a:rPr lang="he-IL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335EE94-0F05-4074-A51B-488B91FF5D7F}" type="slidenum">
              <a:rPr lang="he-IL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5009568-0EB9-424C-AFE3-BBC354411F09}" type="slidenum">
              <a:rPr lang="he-IL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248E0D-1BFD-492B-8984-E3590418C721}" type="slidenum">
              <a:rPr lang="he-IL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08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F7F4060-164E-4EDC-AE61-23408D1165A5}" type="slidenum">
              <a:rPr lang="he-IL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b="1" smtClean="0"/>
          </a:p>
        </p:txBody>
      </p:sp>
      <p:sp>
        <p:nvSpPr>
          <p:cNvPr id="829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7B44DD-C3F2-4D8F-B49A-152463F1457A}" type="slidenum">
              <a:rPr lang="he-IL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b="1" smtClean="0"/>
          </a:p>
        </p:txBody>
      </p:sp>
      <p:sp>
        <p:nvSpPr>
          <p:cNvPr id="849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6E71A2F-FDEF-4072-ABC1-7421FF9E89C0}" type="slidenum">
              <a:rPr lang="he-IL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b="1" smtClean="0"/>
          </a:p>
        </p:txBody>
      </p:sp>
      <p:sp>
        <p:nvSpPr>
          <p:cNvPr id="870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503C3CC-96F8-4E19-9DA7-6F0A34E6BFF4}" type="slidenum">
              <a:rPr lang="he-IL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he-IL" b="1" smtClean="0"/>
              <a:t>ריקי, מהמשימה 1 אי אפשר להבין שצריכים להשתמש ב"היא" כאוגד</a:t>
            </a:r>
            <a:endParaRPr lang="en-US" b="1" smtClean="0"/>
          </a:p>
        </p:txBody>
      </p:sp>
      <p:sp>
        <p:nvSpPr>
          <p:cNvPr id="890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F5A4FA4-5528-4E34-8C6F-65F40048F597}" type="slidenum">
              <a:rPr lang="he-IL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b="1" smtClean="0"/>
          </a:p>
        </p:txBody>
      </p:sp>
      <p:sp>
        <p:nvSpPr>
          <p:cNvPr id="911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4E1DBC-4FB4-4D5E-8B14-D7EC042CFE92}" type="slidenum">
              <a:rPr lang="he-IL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b="1" smtClean="0"/>
          </a:p>
        </p:txBody>
      </p:sp>
      <p:sp>
        <p:nvSpPr>
          <p:cNvPr id="931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3B0E0F-2937-41AA-835C-954CC94694EB}" type="slidenum">
              <a:rPr lang="he-IL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he-IL" b="1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884FE9A-E0D5-41DF-BAAB-7D82B8CAF2B9}" type="slidenum">
              <a:rPr lang="he-IL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b="1" smtClean="0"/>
          </a:p>
        </p:txBody>
      </p:sp>
      <p:sp>
        <p:nvSpPr>
          <p:cNvPr id="952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CB2183-1B99-4E64-BEAB-BC34322A9D4A}" type="slidenum">
              <a:rPr lang="he-IL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72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3643CA8-A77E-46B6-A013-B98198EF25E8}" type="slidenum">
              <a:rPr lang="he-IL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endParaRPr lang="he-IL" smtClean="0">
              <a:ea typeface="Calibri" pitchFamily="34" charset="0"/>
            </a:endParaRPr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68EFB4E-9353-4F4C-8FD4-44354318BF1A}" type="slidenum">
              <a:rPr lang="he-IL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en-US" smtClean="0"/>
          </a:p>
        </p:txBody>
      </p:sp>
      <p:sp>
        <p:nvSpPr>
          <p:cNvPr id="1013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D9E492E-3797-4477-819D-AAFEEC9192D8}" type="slidenum">
              <a:rPr lang="he-IL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183AF-746C-47C9-BFCA-B6A4FC5F7069}" type="slidenum">
              <a:rPr lang="he-IL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25603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B7C5D6E-916B-46DC-8C7A-E90B58BB91EB}" type="slidenum">
              <a:rPr lang="he-IL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1E6C3C-2272-4A5B-BA98-05A4566EA490}" type="slidenum">
              <a:rPr lang="he-IL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0F698C5-F3D0-4DA0-B4FF-724D7E2B253F}" type="slidenum">
              <a:rPr lang="he-IL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C3D77AD-99F9-4C4A-AD52-9C818C7A144F}" type="slidenum">
              <a:rPr lang="he-IL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FA294D-82EB-4969-AF20-D89D53719F93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CB7E1-26FA-47D5-BAF4-65503EDB7B4E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C046D0-9E4C-41D0-8343-4AE2FE41B932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66790-1C9A-407B-A4AE-D45BF89E6715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F923C1-EDE8-4DD6-AD10-73BDA0547063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DBAB2-CE1F-4A62-8D3C-961703E527EC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D33985-7C8B-475C-8A63-1E8456AA6279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077A9-8598-44D4-80E6-A84141018ECB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BAF751-C203-4C6B-9EC9-B3EE1CD0BB6E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0876F-9EF6-4DCE-A89F-751F44258E97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F2EC15-A491-4A31-A810-14302432D22E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4F8BF-F6FF-4900-8F5C-D63298F5D0D1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6347F5-07B2-477E-8275-5486F9BD95D0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F652E-567E-4A5F-A376-7D36BD1F3728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0DB37-9D57-4C96-9862-39D3C366F2A4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4F1F1-64FE-4C5D-9870-4CCC9345AE22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DB395C-FD8B-4B61-B36F-68369AB6EBBD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105E2-7E80-4048-8BA4-FF7D5246D2B9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C18D8D-913B-4DDF-B2DD-805AC76F2E16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4F5D7-7FFB-4365-ABBD-7C4078FCB123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0D60B1-CD61-4EB0-918A-8FC47AAC3259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3813E-7611-460D-8D93-BA165B482509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>
              <a:defRPr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fld id="{68D2A2F0-CB64-4723-8EF0-3E60C398C86F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2DFB1C-F154-4EC0-8F02-B87EC005C8C5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49" r:id="rId2"/>
    <p:sldLayoutId id="2147483748" r:id="rId3"/>
    <p:sldLayoutId id="2147483747" r:id="rId4"/>
    <p:sldLayoutId id="2147483746" r:id="rId5"/>
    <p:sldLayoutId id="2147483745" r:id="rId6"/>
    <p:sldLayoutId id="2147483744" r:id="rId7"/>
    <p:sldLayoutId id="2147483743" r:id="rId8"/>
    <p:sldLayoutId id="2147483742" r:id="rId9"/>
    <p:sldLayoutId id="2147483741" r:id="rId10"/>
    <p:sldLayoutId id="2147483740" r:id="rId11"/>
  </p:sldLayoutIdLst>
  <p:transition spd="slow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slide" Target="slide29.xml"/><Relationship Id="rId3" Type="http://schemas.openxmlformats.org/officeDocument/2006/relationships/image" Target="../media/image7.jpeg"/><Relationship Id="rId7" Type="http://schemas.openxmlformats.org/officeDocument/2006/relationships/image" Target="../media/image26.jpeg"/><Relationship Id="rId12" Type="http://schemas.openxmlformats.org/officeDocument/2006/relationships/slide" Target="slide19.xml"/><Relationship Id="rId2" Type="http://schemas.openxmlformats.org/officeDocument/2006/relationships/notesSlide" Target="../notesSlides/notesSlide10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8.xml"/><Relationship Id="rId5" Type="http://schemas.openxmlformats.org/officeDocument/2006/relationships/image" Target="../media/image27.jpeg"/><Relationship Id="rId15" Type="http://schemas.openxmlformats.org/officeDocument/2006/relationships/slide" Target="slide43.xml"/><Relationship Id="rId10" Type="http://schemas.openxmlformats.org/officeDocument/2006/relationships/slide" Target="slide17.xml"/><Relationship Id="rId4" Type="http://schemas.openxmlformats.org/officeDocument/2006/relationships/hyperlink" Target="http://he.wikipedia.org/wiki/%D7%9E%D7%A9%D7%A4%D7%98_(%D7%91%D7%9C%D7%A9%D7%A0%D7%95%D7%AA)" TargetMode="External"/><Relationship Id="rId9" Type="http://schemas.openxmlformats.org/officeDocument/2006/relationships/slide" Target="slide6.xml"/><Relationship Id="rId14" Type="http://schemas.openxmlformats.org/officeDocument/2006/relationships/slide" Target="slide4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slide" Target="slide29.xml"/><Relationship Id="rId18" Type="http://schemas.openxmlformats.org/officeDocument/2006/relationships/image" Target="../media/image21.jpeg"/><Relationship Id="rId3" Type="http://schemas.openxmlformats.org/officeDocument/2006/relationships/image" Target="../media/image7.jpeg"/><Relationship Id="rId7" Type="http://schemas.openxmlformats.org/officeDocument/2006/relationships/image" Target="../media/image26.jpeg"/><Relationship Id="rId12" Type="http://schemas.openxmlformats.org/officeDocument/2006/relationships/slide" Target="slide19.xml"/><Relationship Id="rId17" Type="http://schemas.openxmlformats.org/officeDocument/2006/relationships/slide" Target="slide21.xml"/><Relationship Id="rId2" Type="http://schemas.openxmlformats.org/officeDocument/2006/relationships/notesSlide" Target="../notesSlides/notesSlide11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8.xml"/><Relationship Id="rId5" Type="http://schemas.openxmlformats.org/officeDocument/2006/relationships/image" Target="../media/image27.jpeg"/><Relationship Id="rId15" Type="http://schemas.openxmlformats.org/officeDocument/2006/relationships/slide" Target="slide43.xml"/><Relationship Id="rId10" Type="http://schemas.openxmlformats.org/officeDocument/2006/relationships/slide" Target="slide17.xml"/><Relationship Id="rId4" Type="http://schemas.openxmlformats.org/officeDocument/2006/relationships/hyperlink" Target="http://he.wikipedia.org/wiki/%D7%9E%D7%A9%D7%A4%D7%98_%D7%A4%D7%A2%D7%9C%D7%99" TargetMode="External"/><Relationship Id="rId9" Type="http://schemas.openxmlformats.org/officeDocument/2006/relationships/slide" Target="slide6.xml"/><Relationship Id="rId14" Type="http://schemas.openxmlformats.org/officeDocument/2006/relationships/slide" Target="slide4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slide" Target="slide29.xml"/><Relationship Id="rId18" Type="http://schemas.openxmlformats.org/officeDocument/2006/relationships/image" Target="../media/image21.jpeg"/><Relationship Id="rId3" Type="http://schemas.openxmlformats.org/officeDocument/2006/relationships/image" Target="../media/image7.jpeg"/><Relationship Id="rId7" Type="http://schemas.openxmlformats.org/officeDocument/2006/relationships/image" Target="../media/image26.jpeg"/><Relationship Id="rId12" Type="http://schemas.openxmlformats.org/officeDocument/2006/relationships/slide" Target="slide19.xml"/><Relationship Id="rId17" Type="http://schemas.openxmlformats.org/officeDocument/2006/relationships/slide" Target="slide22.xml"/><Relationship Id="rId2" Type="http://schemas.openxmlformats.org/officeDocument/2006/relationships/notesSlide" Target="../notesSlides/notesSlide12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8.xml"/><Relationship Id="rId5" Type="http://schemas.openxmlformats.org/officeDocument/2006/relationships/image" Target="../media/image27.jpeg"/><Relationship Id="rId15" Type="http://schemas.openxmlformats.org/officeDocument/2006/relationships/slide" Target="slide43.xml"/><Relationship Id="rId10" Type="http://schemas.openxmlformats.org/officeDocument/2006/relationships/slide" Target="slide17.xml"/><Relationship Id="rId4" Type="http://schemas.openxmlformats.org/officeDocument/2006/relationships/hyperlink" Target="http://he.wikipedia.org/wiki/%D7%9E%D7%A9%D7%A4%D7%98_%D7%A9%D7%9E%D7%A0%D7%99" TargetMode="External"/><Relationship Id="rId9" Type="http://schemas.openxmlformats.org/officeDocument/2006/relationships/slide" Target="slide6.xml"/><Relationship Id="rId14" Type="http://schemas.openxmlformats.org/officeDocument/2006/relationships/slide" Target="slide4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slide" Target="slide29.xml"/><Relationship Id="rId18" Type="http://schemas.openxmlformats.org/officeDocument/2006/relationships/image" Target="../media/image21.jpeg"/><Relationship Id="rId3" Type="http://schemas.openxmlformats.org/officeDocument/2006/relationships/image" Target="../media/image7.jpeg"/><Relationship Id="rId7" Type="http://schemas.openxmlformats.org/officeDocument/2006/relationships/image" Target="../media/image26.jpeg"/><Relationship Id="rId12" Type="http://schemas.openxmlformats.org/officeDocument/2006/relationships/slide" Target="slide19.xml"/><Relationship Id="rId17" Type="http://schemas.openxmlformats.org/officeDocument/2006/relationships/slide" Target="slide20.xml"/><Relationship Id="rId2" Type="http://schemas.openxmlformats.org/officeDocument/2006/relationships/notesSlide" Target="../notesSlides/notesSlide13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8.xml"/><Relationship Id="rId5" Type="http://schemas.openxmlformats.org/officeDocument/2006/relationships/image" Target="../media/image27.jpeg"/><Relationship Id="rId15" Type="http://schemas.openxmlformats.org/officeDocument/2006/relationships/slide" Target="slide43.xml"/><Relationship Id="rId10" Type="http://schemas.openxmlformats.org/officeDocument/2006/relationships/slide" Target="slide17.xml"/><Relationship Id="rId4" Type="http://schemas.openxmlformats.org/officeDocument/2006/relationships/hyperlink" Target="http://he.wikipedia.org/wiki/%D7%A0%D7%95%D7%A9%D7%90" TargetMode="External"/><Relationship Id="rId9" Type="http://schemas.openxmlformats.org/officeDocument/2006/relationships/slide" Target="slide6.xml"/><Relationship Id="rId14" Type="http://schemas.openxmlformats.org/officeDocument/2006/relationships/slide" Target="slide4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slide" Target="slide29.xml"/><Relationship Id="rId18" Type="http://schemas.openxmlformats.org/officeDocument/2006/relationships/image" Target="../media/image21.jpeg"/><Relationship Id="rId3" Type="http://schemas.openxmlformats.org/officeDocument/2006/relationships/image" Target="../media/image7.jpeg"/><Relationship Id="rId7" Type="http://schemas.openxmlformats.org/officeDocument/2006/relationships/image" Target="../media/image26.jpeg"/><Relationship Id="rId12" Type="http://schemas.openxmlformats.org/officeDocument/2006/relationships/slide" Target="slide19.xml"/><Relationship Id="rId17" Type="http://schemas.openxmlformats.org/officeDocument/2006/relationships/slide" Target="slide20.xml"/><Relationship Id="rId2" Type="http://schemas.openxmlformats.org/officeDocument/2006/relationships/notesSlide" Target="../notesSlides/notesSlide14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8.xml"/><Relationship Id="rId5" Type="http://schemas.openxmlformats.org/officeDocument/2006/relationships/image" Target="../media/image27.jpeg"/><Relationship Id="rId15" Type="http://schemas.openxmlformats.org/officeDocument/2006/relationships/slide" Target="slide43.xml"/><Relationship Id="rId10" Type="http://schemas.openxmlformats.org/officeDocument/2006/relationships/slide" Target="slide17.xml"/><Relationship Id="rId4" Type="http://schemas.openxmlformats.org/officeDocument/2006/relationships/hyperlink" Target="http://he.wikipedia.org/wiki/%D7%A0%D7%A9%D7%95%D7%90" TargetMode="External"/><Relationship Id="rId9" Type="http://schemas.openxmlformats.org/officeDocument/2006/relationships/slide" Target="slide6.xml"/><Relationship Id="rId14" Type="http://schemas.openxmlformats.org/officeDocument/2006/relationships/slide" Target="slide4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slide" Target="slide29.xml"/><Relationship Id="rId3" Type="http://schemas.openxmlformats.org/officeDocument/2006/relationships/image" Target="../media/image7.jpeg"/><Relationship Id="rId7" Type="http://schemas.openxmlformats.org/officeDocument/2006/relationships/image" Target="../media/image26.jpeg"/><Relationship Id="rId12" Type="http://schemas.openxmlformats.org/officeDocument/2006/relationships/slide" Target="slide19.xml"/><Relationship Id="rId2" Type="http://schemas.openxmlformats.org/officeDocument/2006/relationships/notesSlide" Target="../notesSlides/notesSlide15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8.xml"/><Relationship Id="rId5" Type="http://schemas.openxmlformats.org/officeDocument/2006/relationships/image" Target="../media/image27.jpeg"/><Relationship Id="rId15" Type="http://schemas.openxmlformats.org/officeDocument/2006/relationships/slide" Target="slide43.xml"/><Relationship Id="rId10" Type="http://schemas.openxmlformats.org/officeDocument/2006/relationships/slide" Target="slide17.xml"/><Relationship Id="rId4" Type="http://schemas.openxmlformats.org/officeDocument/2006/relationships/hyperlink" Target="http://he.wikipedia.org/wiki/%D7%A6%D7%99%D7%A8%D7%95%D7%A3_(%D7%91%D7%9C%D7%A9%D7%A0%D7%95%D7%AA)" TargetMode="External"/><Relationship Id="rId9" Type="http://schemas.openxmlformats.org/officeDocument/2006/relationships/slide" Target="slide6.xml"/><Relationship Id="rId14" Type="http://schemas.openxmlformats.org/officeDocument/2006/relationships/slide" Target="slide4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8.xml"/><Relationship Id="rId18" Type="http://schemas.openxmlformats.org/officeDocument/2006/relationships/slide" Target="slide7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slide" Target="slide6.xml"/><Relationship Id="rId17" Type="http://schemas.openxmlformats.org/officeDocument/2006/relationships/slide" Target="slide43.xml"/><Relationship Id="rId2" Type="http://schemas.openxmlformats.org/officeDocument/2006/relationships/notesSlide" Target="../notesSlides/notesSlide16.xml"/><Relationship Id="rId16" Type="http://schemas.openxmlformats.org/officeDocument/2006/relationships/slide" Target="slide4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4.jpeg"/><Relationship Id="rId5" Type="http://schemas.openxmlformats.org/officeDocument/2006/relationships/diagramQuickStyle" Target="../diagrams/quickStyle1.xml"/><Relationship Id="rId15" Type="http://schemas.openxmlformats.org/officeDocument/2006/relationships/slide" Target="slide29.xml"/><Relationship Id="rId10" Type="http://schemas.openxmlformats.org/officeDocument/2006/relationships/image" Target="../media/image12.jpeg"/><Relationship Id="rId19" Type="http://schemas.openxmlformats.org/officeDocument/2006/relationships/image" Target="../media/image7.jpeg"/><Relationship Id="rId4" Type="http://schemas.openxmlformats.org/officeDocument/2006/relationships/diagramLayout" Target="../diagrams/layout1.xml"/><Relationship Id="rId9" Type="http://schemas.openxmlformats.org/officeDocument/2006/relationships/slide" Target="slide2.xml"/><Relationship Id="rId14" Type="http://schemas.openxmlformats.org/officeDocument/2006/relationships/slide" Target="slide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42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slide" Target="slide29.xml"/><Relationship Id="rId2" Type="http://schemas.openxmlformats.org/officeDocument/2006/relationships/notesSlide" Target="../notesSlides/notesSlide17.xml"/><Relationship Id="rId16" Type="http://schemas.openxmlformats.org/officeDocument/2006/relationships/slide" Target="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slide" Target="slide19.xml"/><Relationship Id="rId5" Type="http://schemas.openxmlformats.org/officeDocument/2006/relationships/diagramQuickStyle" Target="../diagrams/quickStyle2.xml"/><Relationship Id="rId15" Type="http://schemas.openxmlformats.org/officeDocument/2006/relationships/slide" Target="slide2.xml"/><Relationship Id="rId10" Type="http://schemas.openxmlformats.org/officeDocument/2006/relationships/slide" Target="slide18.xml"/><Relationship Id="rId4" Type="http://schemas.openxmlformats.org/officeDocument/2006/relationships/diagramLayout" Target="../diagrams/layout2.xml"/><Relationship Id="rId9" Type="http://schemas.openxmlformats.org/officeDocument/2006/relationships/slide" Target="slide6.xml"/><Relationship Id="rId14" Type="http://schemas.openxmlformats.org/officeDocument/2006/relationships/slide" Target="slide4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7.xml"/><Relationship Id="rId3" Type="http://schemas.openxmlformats.org/officeDocument/2006/relationships/image" Target="../media/image7.jpeg"/><Relationship Id="rId7" Type="http://schemas.openxmlformats.org/officeDocument/2006/relationships/slide" Target="slide18.xml"/><Relationship Id="rId12" Type="http://schemas.openxmlformats.org/officeDocument/2006/relationships/slide" Target="slide2.xml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43.xml"/><Relationship Id="rId5" Type="http://schemas.openxmlformats.org/officeDocument/2006/relationships/slide" Target="slide17.xml"/><Relationship Id="rId15" Type="http://schemas.openxmlformats.org/officeDocument/2006/relationships/slide" Target="slide21.xml"/><Relationship Id="rId10" Type="http://schemas.openxmlformats.org/officeDocument/2006/relationships/slide" Target="slide42.xml"/><Relationship Id="rId4" Type="http://schemas.openxmlformats.org/officeDocument/2006/relationships/image" Target="../media/image34.jpeg"/><Relationship Id="rId9" Type="http://schemas.openxmlformats.org/officeDocument/2006/relationships/slide" Target="slide29.xml"/><Relationship Id="rId1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7.xml"/><Relationship Id="rId3" Type="http://schemas.openxmlformats.org/officeDocument/2006/relationships/image" Target="../media/image7.jpeg"/><Relationship Id="rId7" Type="http://schemas.openxmlformats.org/officeDocument/2006/relationships/slide" Target="slide18.xml"/><Relationship Id="rId12" Type="http://schemas.openxmlformats.org/officeDocument/2006/relationships/slide" Target="slide2.xml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43.xml"/><Relationship Id="rId5" Type="http://schemas.openxmlformats.org/officeDocument/2006/relationships/slide" Target="slide20.xml"/><Relationship Id="rId15" Type="http://schemas.openxmlformats.org/officeDocument/2006/relationships/slide" Target="slide21.xml"/><Relationship Id="rId10" Type="http://schemas.openxmlformats.org/officeDocument/2006/relationships/slide" Target="slide42.xml"/><Relationship Id="rId4" Type="http://schemas.openxmlformats.org/officeDocument/2006/relationships/slide" Target="slide17.xml"/><Relationship Id="rId9" Type="http://schemas.openxmlformats.org/officeDocument/2006/relationships/slide" Target="slide29.xml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slide" Target="slide16.xml"/><Relationship Id="rId18" Type="http://schemas.openxmlformats.org/officeDocument/2006/relationships/slide" Target="slide43.xml"/><Relationship Id="rId3" Type="http://schemas.openxmlformats.org/officeDocument/2006/relationships/image" Target="../media/image6.jpeg"/><Relationship Id="rId7" Type="http://schemas.openxmlformats.org/officeDocument/2006/relationships/slide" Target="slide3.xml"/><Relationship Id="rId12" Type="http://schemas.openxmlformats.org/officeDocument/2006/relationships/image" Target="../media/image11.jpeg"/><Relationship Id="rId17" Type="http://schemas.openxmlformats.org/officeDocument/2006/relationships/slide" Target="slide42.xml"/><Relationship Id="rId2" Type="http://schemas.openxmlformats.org/officeDocument/2006/relationships/notesSlide" Target="../notesSlides/notesSlide2.xml"/><Relationship Id="rId16" Type="http://schemas.openxmlformats.org/officeDocument/2006/relationships/slide" Target="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slide" Target="slide6.xml"/><Relationship Id="rId5" Type="http://schemas.openxmlformats.org/officeDocument/2006/relationships/slide" Target="slide17.xml"/><Relationship Id="rId15" Type="http://schemas.openxmlformats.org/officeDocument/2006/relationships/slide" Target="slide19.xml"/><Relationship Id="rId10" Type="http://schemas.openxmlformats.org/officeDocument/2006/relationships/image" Target="../media/image10.jpeg"/><Relationship Id="rId19" Type="http://schemas.openxmlformats.org/officeDocument/2006/relationships/slide" Target="slide2.xml"/><Relationship Id="rId4" Type="http://schemas.openxmlformats.org/officeDocument/2006/relationships/image" Target="../media/image7.jpeg"/><Relationship Id="rId9" Type="http://schemas.openxmlformats.org/officeDocument/2006/relationships/slide" Target="slide7.xml"/><Relationship Id="rId14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4.jpeg"/><Relationship Id="rId18" Type="http://schemas.openxmlformats.org/officeDocument/2006/relationships/image" Target="../media/image21.jpeg"/><Relationship Id="rId3" Type="http://schemas.openxmlformats.org/officeDocument/2006/relationships/image" Target="../media/image7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9.xml"/><Relationship Id="rId10" Type="http://schemas.openxmlformats.org/officeDocument/2006/relationships/slide" Target="slide43.xml"/><Relationship Id="rId4" Type="http://schemas.openxmlformats.org/officeDocument/2006/relationships/slide" Target="slide17.xml"/><Relationship Id="rId9" Type="http://schemas.openxmlformats.org/officeDocument/2006/relationships/slide" Target="slide42.xml"/><Relationship Id="rId14" Type="http://schemas.openxmlformats.org/officeDocument/2006/relationships/slide" Target="slide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43.xml"/><Relationship Id="rId18" Type="http://schemas.openxmlformats.org/officeDocument/2006/relationships/image" Target="../media/image13.jpeg"/><Relationship Id="rId3" Type="http://schemas.openxmlformats.org/officeDocument/2006/relationships/image" Target="../media/image7.jpeg"/><Relationship Id="rId7" Type="http://schemas.openxmlformats.org/officeDocument/2006/relationships/image" Target="../media/image35.jpeg"/><Relationship Id="rId12" Type="http://schemas.openxmlformats.org/officeDocument/2006/relationships/slide" Target="slide42.xml"/><Relationship Id="rId17" Type="http://schemas.openxmlformats.org/officeDocument/2006/relationships/slide" Target="slide22.xml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4.jpeg"/><Relationship Id="rId20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slide" Target="slide29.xml"/><Relationship Id="rId5" Type="http://schemas.openxmlformats.org/officeDocument/2006/relationships/slide" Target="slide26.xml"/><Relationship Id="rId15" Type="http://schemas.openxmlformats.org/officeDocument/2006/relationships/slide" Target="slide7.xml"/><Relationship Id="rId10" Type="http://schemas.openxmlformats.org/officeDocument/2006/relationships/slide" Target="slide19.xml"/><Relationship Id="rId19" Type="http://schemas.openxmlformats.org/officeDocument/2006/relationships/slide" Target="slide25.xml"/><Relationship Id="rId4" Type="http://schemas.openxmlformats.org/officeDocument/2006/relationships/slide" Target="slide17.xml"/><Relationship Id="rId9" Type="http://schemas.openxmlformats.org/officeDocument/2006/relationships/slide" Target="slide18.xml"/><Relationship Id="rId1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43.xml"/><Relationship Id="rId18" Type="http://schemas.openxmlformats.org/officeDocument/2006/relationships/image" Target="../media/image13.jpeg"/><Relationship Id="rId3" Type="http://schemas.openxmlformats.org/officeDocument/2006/relationships/image" Target="../media/image7.jpeg"/><Relationship Id="rId7" Type="http://schemas.openxmlformats.org/officeDocument/2006/relationships/image" Target="../media/image23.jpeg"/><Relationship Id="rId12" Type="http://schemas.openxmlformats.org/officeDocument/2006/relationships/slide" Target="slide42.xml"/><Relationship Id="rId17" Type="http://schemas.openxmlformats.org/officeDocument/2006/relationships/slide" Target="slide23.xml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11" Type="http://schemas.openxmlformats.org/officeDocument/2006/relationships/slide" Target="slide29.xml"/><Relationship Id="rId5" Type="http://schemas.openxmlformats.org/officeDocument/2006/relationships/slide" Target="slide27.xml"/><Relationship Id="rId15" Type="http://schemas.openxmlformats.org/officeDocument/2006/relationships/slide" Target="slide7.xml"/><Relationship Id="rId10" Type="http://schemas.openxmlformats.org/officeDocument/2006/relationships/slide" Target="slide19.xml"/><Relationship Id="rId19" Type="http://schemas.openxmlformats.org/officeDocument/2006/relationships/slide" Target="slide21.xml"/><Relationship Id="rId4" Type="http://schemas.openxmlformats.org/officeDocument/2006/relationships/slide" Target="slide17.xml"/><Relationship Id="rId9" Type="http://schemas.openxmlformats.org/officeDocument/2006/relationships/slide" Target="slide18.xml"/><Relationship Id="rId1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slide" Target="slide29.xml"/><Relationship Id="rId18" Type="http://schemas.openxmlformats.org/officeDocument/2006/relationships/image" Target="../media/image14.jpeg"/><Relationship Id="rId3" Type="http://schemas.openxmlformats.org/officeDocument/2006/relationships/image" Target="../media/image7.jpeg"/><Relationship Id="rId21" Type="http://schemas.openxmlformats.org/officeDocument/2006/relationships/slide" Target="slide8.xml"/><Relationship Id="rId7" Type="http://schemas.openxmlformats.org/officeDocument/2006/relationships/slide" Target="slide28.xml"/><Relationship Id="rId12" Type="http://schemas.openxmlformats.org/officeDocument/2006/relationships/slide" Target="slide19.xml"/><Relationship Id="rId17" Type="http://schemas.openxmlformats.org/officeDocument/2006/relationships/slide" Target="slide7.xml"/><Relationship Id="rId2" Type="http://schemas.openxmlformats.org/officeDocument/2006/relationships/notesSlide" Target="../notesSlides/notesSlide23.xml"/><Relationship Id="rId16" Type="http://schemas.openxmlformats.org/officeDocument/2006/relationships/slide" Target="slide2.xml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slide" Target="slide18.xml"/><Relationship Id="rId5" Type="http://schemas.openxmlformats.org/officeDocument/2006/relationships/slide" Target="slide24.xml"/><Relationship Id="rId15" Type="http://schemas.openxmlformats.org/officeDocument/2006/relationships/slide" Target="slide43.xml"/><Relationship Id="rId10" Type="http://schemas.openxmlformats.org/officeDocument/2006/relationships/slide" Target="slide6.xml"/><Relationship Id="rId19" Type="http://schemas.openxmlformats.org/officeDocument/2006/relationships/image" Target="../media/image13.jpeg"/><Relationship Id="rId4" Type="http://schemas.openxmlformats.org/officeDocument/2006/relationships/slide" Target="slide17.xml"/><Relationship Id="rId9" Type="http://schemas.openxmlformats.org/officeDocument/2006/relationships/hyperlink" Target="http://he.wikibooks.org/wiki/%D7%9C%D7%A9%D7%95%D7%9F/%D7%AA%D7%97%D7%91%D7%99%D7%A8_%D7%95%D7%A9%D7%97%D7%91%D7%95%D7%A8/_%D7%90%D7%95%D7%92%D7%93" TargetMode="External"/><Relationship Id="rId14" Type="http://schemas.openxmlformats.org/officeDocument/2006/relationships/slide" Target="slide42.xml"/><Relationship Id="rId22" Type="http://schemas.openxmlformats.org/officeDocument/2006/relationships/slide" Target="slide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22.jpeg"/><Relationship Id="rId3" Type="http://schemas.openxmlformats.org/officeDocument/2006/relationships/image" Target="../media/image7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23.xml"/><Relationship Id="rId10" Type="http://schemas.openxmlformats.org/officeDocument/2006/relationships/slide" Target="slide43.xml"/><Relationship Id="rId4" Type="http://schemas.openxmlformats.org/officeDocument/2006/relationships/slide" Target="slide17.xml"/><Relationship Id="rId9" Type="http://schemas.openxmlformats.org/officeDocument/2006/relationships/slide" Target="slide42.xml"/><Relationship Id="rId1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4.jpeg"/><Relationship Id="rId3" Type="http://schemas.openxmlformats.org/officeDocument/2006/relationships/image" Target="../media/image7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image" Target="../media/image21.jpeg"/><Relationship Id="rId10" Type="http://schemas.openxmlformats.org/officeDocument/2006/relationships/slide" Target="slide43.xml"/><Relationship Id="rId4" Type="http://schemas.openxmlformats.org/officeDocument/2006/relationships/slide" Target="slide17.xml"/><Relationship Id="rId9" Type="http://schemas.openxmlformats.org/officeDocument/2006/relationships/slide" Target="slide42.xml"/><Relationship Id="rId14" Type="http://schemas.openxmlformats.org/officeDocument/2006/relationships/slide" Target="slide2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4.jpeg"/><Relationship Id="rId3" Type="http://schemas.openxmlformats.org/officeDocument/2006/relationships/image" Target="../media/image7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image" Target="../media/image21.jpeg"/><Relationship Id="rId10" Type="http://schemas.openxmlformats.org/officeDocument/2006/relationships/slide" Target="slide43.xml"/><Relationship Id="rId4" Type="http://schemas.openxmlformats.org/officeDocument/2006/relationships/slide" Target="slide17.xml"/><Relationship Id="rId9" Type="http://schemas.openxmlformats.org/officeDocument/2006/relationships/slide" Target="slide42.xml"/><Relationship Id="rId14" Type="http://schemas.openxmlformats.org/officeDocument/2006/relationships/slide" Target="slide2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4.jpeg"/><Relationship Id="rId3" Type="http://schemas.openxmlformats.org/officeDocument/2006/relationships/image" Target="../media/image7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image" Target="../media/image21.jpeg"/><Relationship Id="rId10" Type="http://schemas.openxmlformats.org/officeDocument/2006/relationships/slide" Target="slide43.xml"/><Relationship Id="rId4" Type="http://schemas.openxmlformats.org/officeDocument/2006/relationships/slide" Target="slide17.xml"/><Relationship Id="rId9" Type="http://schemas.openxmlformats.org/officeDocument/2006/relationships/slide" Target="slide42.xml"/><Relationship Id="rId14" Type="http://schemas.openxmlformats.org/officeDocument/2006/relationships/slide" Target="slide2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4.jpeg"/><Relationship Id="rId3" Type="http://schemas.openxmlformats.org/officeDocument/2006/relationships/image" Target="../media/image7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image" Target="../media/image21.jpeg"/><Relationship Id="rId10" Type="http://schemas.openxmlformats.org/officeDocument/2006/relationships/slide" Target="slide43.xml"/><Relationship Id="rId4" Type="http://schemas.openxmlformats.org/officeDocument/2006/relationships/slide" Target="slide17.xml"/><Relationship Id="rId9" Type="http://schemas.openxmlformats.org/officeDocument/2006/relationships/slide" Target="slide42.xml"/><Relationship Id="rId14" Type="http://schemas.openxmlformats.org/officeDocument/2006/relationships/slide" Target="slide2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slide" Target="slide18.xml"/><Relationship Id="rId18" Type="http://schemas.openxmlformats.org/officeDocument/2006/relationships/slide" Target="slide2.xml"/><Relationship Id="rId3" Type="http://schemas.openxmlformats.org/officeDocument/2006/relationships/hyperlink" Target="https://www.safa-ivrit.org/imported/russian.php" TargetMode="External"/><Relationship Id="rId21" Type="http://schemas.openxmlformats.org/officeDocument/2006/relationships/slide" Target="slide30.xml"/><Relationship Id="rId7" Type="http://schemas.openxmlformats.org/officeDocument/2006/relationships/diagramLayout" Target="../diagrams/layout3.xml"/><Relationship Id="rId12" Type="http://schemas.openxmlformats.org/officeDocument/2006/relationships/slide" Target="slide6.xml"/><Relationship Id="rId17" Type="http://schemas.openxmlformats.org/officeDocument/2006/relationships/slide" Target="slide43.xml"/><Relationship Id="rId2" Type="http://schemas.openxmlformats.org/officeDocument/2006/relationships/notesSlide" Target="../notesSlides/notesSlide29.xml"/><Relationship Id="rId16" Type="http://schemas.openxmlformats.org/officeDocument/2006/relationships/slide" Target="slide42.xml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3.xml"/><Relationship Id="rId11" Type="http://schemas.openxmlformats.org/officeDocument/2006/relationships/slide" Target="slide17.xml"/><Relationship Id="rId5" Type="http://schemas.openxmlformats.org/officeDocument/2006/relationships/image" Target="../media/image7.jpeg"/><Relationship Id="rId15" Type="http://schemas.openxmlformats.org/officeDocument/2006/relationships/slide" Target="slide29.xml"/><Relationship Id="rId10" Type="http://schemas.microsoft.com/office/2007/relationships/diagramDrawing" Target="../diagrams/drawing3.xml"/><Relationship Id="rId19" Type="http://schemas.openxmlformats.org/officeDocument/2006/relationships/slide" Target="slide7.xml"/><Relationship Id="rId4" Type="http://schemas.openxmlformats.org/officeDocument/2006/relationships/image" Target="../media/image39.jpeg"/><Relationship Id="rId9" Type="http://schemas.openxmlformats.org/officeDocument/2006/relationships/diagramColors" Target="../diagrams/colors3.xml"/><Relationship Id="rId14" Type="http://schemas.openxmlformats.org/officeDocument/2006/relationships/slide" Target="slide19.xml"/><Relationship Id="rId22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43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slide" Target="slide4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slide" Target="slide29.xml"/><Relationship Id="rId5" Type="http://schemas.openxmlformats.org/officeDocument/2006/relationships/slide" Target="slide2.xml"/><Relationship Id="rId15" Type="http://schemas.openxmlformats.org/officeDocument/2006/relationships/image" Target="../media/image13.jpeg"/><Relationship Id="rId10" Type="http://schemas.openxmlformats.org/officeDocument/2006/relationships/slide" Target="slide19.xml"/><Relationship Id="rId4" Type="http://schemas.openxmlformats.org/officeDocument/2006/relationships/slide" Target="slide5.xml"/><Relationship Id="rId9" Type="http://schemas.openxmlformats.org/officeDocument/2006/relationships/slide" Target="slide18.xml"/><Relationship Id="rId1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slide" Target="slide42.xml"/><Relationship Id="rId18" Type="http://schemas.openxmlformats.org/officeDocument/2006/relationships/slide" Target="slide34.xml"/><Relationship Id="rId3" Type="http://schemas.openxmlformats.org/officeDocument/2006/relationships/image" Target="../media/image40.jpeg"/><Relationship Id="rId21" Type="http://schemas.openxmlformats.org/officeDocument/2006/relationships/slide" Target="slide33.xml"/><Relationship Id="rId7" Type="http://schemas.openxmlformats.org/officeDocument/2006/relationships/image" Target="../media/image7.jpeg"/><Relationship Id="rId12" Type="http://schemas.openxmlformats.org/officeDocument/2006/relationships/slide" Target="slide29.xml"/><Relationship Id="rId17" Type="http://schemas.openxmlformats.org/officeDocument/2006/relationships/image" Target="../media/image14.jpeg"/><Relationship Id="rId2" Type="http://schemas.openxmlformats.org/officeDocument/2006/relationships/notesSlide" Target="../notesSlides/notesSlide30.xml"/><Relationship Id="rId16" Type="http://schemas.openxmlformats.org/officeDocument/2006/relationships/slide" Target="slide7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11" Type="http://schemas.openxmlformats.org/officeDocument/2006/relationships/slide" Target="slide19.xml"/><Relationship Id="rId5" Type="http://schemas.openxmlformats.org/officeDocument/2006/relationships/slide" Target="slide32.xml"/><Relationship Id="rId15" Type="http://schemas.openxmlformats.org/officeDocument/2006/relationships/slide" Target="slide2.xml"/><Relationship Id="rId10" Type="http://schemas.openxmlformats.org/officeDocument/2006/relationships/slide" Target="slide18.xml"/><Relationship Id="rId19" Type="http://schemas.openxmlformats.org/officeDocument/2006/relationships/image" Target="../media/image13.jpeg"/><Relationship Id="rId4" Type="http://schemas.openxmlformats.org/officeDocument/2006/relationships/slide" Target="slide17.xml"/><Relationship Id="rId9" Type="http://schemas.openxmlformats.org/officeDocument/2006/relationships/slide" Target="slide6.xml"/><Relationship Id="rId14" Type="http://schemas.openxmlformats.org/officeDocument/2006/relationships/slide" Target="slide4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43.xml"/><Relationship Id="rId18" Type="http://schemas.openxmlformats.org/officeDocument/2006/relationships/image" Target="../media/image21.jpeg"/><Relationship Id="rId3" Type="http://schemas.openxmlformats.org/officeDocument/2006/relationships/image" Target="../media/image40.jpeg"/><Relationship Id="rId7" Type="http://schemas.openxmlformats.org/officeDocument/2006/relationships/image" Target="../media/image7.jpeg"/><Relationship Id="rId12" Type="http://schemas.openxmlformats.org/officeDocument/2006/relationships/slide" Target="slide42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slide" Target="slide29.xml"/><Relationship Id="rId5" Type="http://schemas.openxmlformats.org/officeDocument/2006/relationships/slide" Target="slide30.xml"/><Relationship Id="rId15" Type="http://schemas.openxmlformats.org/officeDocument/2006/relationships/slide" Target="slide7.xml"/><Relationship Id="rId10" Type="http://schemas.openxmlformats.org/officeDocument/2006/relationships/slide" Target="slide19.xml"/><Relationship Id="rId4" Type="http://schemas.openxmlformats.org/officeDocument/2006/relationships/image" Target="../media/image42.jpeg"/><Relationship Id="rId9" Type="http://schemas.openxmlformats.org/officeDocument/2006/relationships/slide" Target="slide18.xml"/><Relationship Id="rId14" Type="http://schemas.openxmlformats.org/officeDocument/2006/relationships/slide" Target="slide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43.xml"/><Relationship Id="rId18" Type="http://schemas.openxmlformats.org/officeDocument/2006/relationships/image" Target="../media/image21.jpeg"/><Relationship Id="rId3" Type="http://schemas.openxmlformats.org/officeDocument/2006/relationships/image" Target="../media/image40.jpeg"/><Relationship Id="rId7" Type="http://schemas.openxmlformats.org/officeDocument/2006/relationships/image" Target="../media/image7.jpeg"/><Relationship Id="rId12" Type="http://schemas.openxmlformats.org/officeDocument/2006/relationships/slide" Target="slide42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slide" Target="slide29.xml"/><Relationship Id="rId5" Type="http://schemas.openxmlformats.org/officeDocument/2006/relationships/slide" Target="slide30.xml"/><Relationship Id="rId15" Type="http://schemas.openxmlformats.org/officeDocument/2006/relationships/slide" Target="slide7.xml"/><Relationship Id="rId10" Type="http://schemas.openxmlformats.org/officeDocument/2006/relationships/slide" Target="slide19.xml"/><Relationship Id="rId4" Type="http://schemas.openxmlformats.org/officeDocument/2006/relationships/image" Target="../media/image43.jpeg"/><Relationship Id="rId9" Type="http://schemas.openxmlformats.org/officeDocument/2006/relationships/slide" Target="slide18.xml"/><Relationship Id="rId1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7.xml"/><Relationship Id="rId18" Type="http://schemas.openxmlformats.org/officeDocument/2006/relationships/hyperlink" Target="http://he.wikipedia.org/wiki/%D7%A7%D7%95%D7%91%D7%A5:Low_arctic_tundra_(winter).JPG" TargetMode="External"/><Relationship Id="rId3" Type="http://schemas.openxmlformats.org/officeDocument/2006/relationships/image" Target="../media/image40.jpeg"/><Relationship Id="rId21" Type="http://schemas.openxmlformats.org/officeDocument/2006/relationships/image" Target="../media/image45.jpeg"/><Relationship Id="rId7" Type="http://schemas.openxmlformats.org/officeDocument/2006/relationships/slide" Target="slide18.xml"/><Relationship Id="rId12" Type="http://schemas.openxmlformats.org/officeDocument/2006/relationships/slide" Target="slide2.xml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33.xml"/><Relationship Id="rId16" Type="http://schemas.openxmlformats.org/officeDocument/2006/relationships/slide" Target="slide30.xml"/><Relationship Id="rId20" Type="http://schemas.openxmlformats.org/officeDocument/2006/relationships/hyperlink" Target="http://he.wikipedia.org/wiki/%D7%A7%D7%95%D7%91%D7%A5:Alpine_tundra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43.xml"/><Relationship Id="rId5" Type="http://schemas.openxmlformats.org/officeDocument/2006/relationships/image" Target="../media/image7.jpeg"/><Relationship Id="rId15" Type="http://schemas.openxmlformats.org/officeDocument/2006/relationships/image" Target="../media/image15.png"/><Relationship Id="rId10" Type="http://schemas.openxmlformats.org/officeDocument/2006/relationships/slide" Target="slide42.xml"/><Relationship Id="rId19" Type="http://schemas.openxmlformats.org/officeDocument/2006/relationships/image" Target="../media/image44.jpeg"/><Relationship Id="rId4" Type="http://schemas.openxmlformats.org/officeDocument/2006/relationships/slide" Target="slide17.xml"/><Relationship Id="rId9" Type="http://schemas.openxmlformats.org/officeDocument/2006/relationships/slide" Target="slide29.xml"/><Relationship Id="rId14" Type="http://schemas.openxmlformats.org/officeDocument/2006/relationships/image" Target="../media/image1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7.xml"/><Relationship Id="rId18" Type="http://schemas.openxmlformats.org/officeDocument/2006/relationships/image" Target="../media/image13.jpeg"/><Relationship Id="rId3" Type="http://schemas.openxmlformats.org/officeDocument/2006/relationships/image" Target="../media/image40.jpeg"/><Relationship Id="rId7" Type="http://schemas.openxmlformats.org/officeDocument/2006/relationships/slide" Target="slide18.xml"/><Relationship Id="rId12" Type="http://schemas.openxmlformats.org/officeDocument/2006/relationships/slide" Target="slide2.xml"/><Relationship Id="rId17" Type="http://schemas.openxmlformats.org/officeDocument/2006/relationships/slide" Target="slide35.xml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43.xml"/><Relationship Id="rId5" Type="http://schemas.openxmlformats.org/officeDocument/2006/relationships/slide" Target="slide17.xml"/><Relationship Id="rId15" Type="http://schemas.openxmlformats.org/officeDocument/2006/relationships/image" Target="../media/image46.jpeg"/><Relationship Id="rId10" Type="http://schemas.openxmlformats.org/officeDocument/2006/relationships/slide" Target="slide42.xml"/><Relationship Id="rId19" Type="http://schemas.openxmlformats.org/officeDocument/2006/relationships/image" Target="../media/image15.png"/><Relationship Id="rId4" Type="http://schemas.openxmlformats.org/officeDocument/2006/relationships/image" Target="../media/image7.jpeg"/><Relationship Id="rId9" Type="http://schemas.openxmlformats.org/officeDocument/2006/relationships/slide" Target="slide29.xml"/><Relationship Id="rId14" Type="http://schemas.openxmlformats.org/officeDocument/2006/relationships/hyperlink" Target="http://he.wikipedia.org/wiki/%D7%A7%D7%95%D7%91%D7%A5:Population_Development_Moscow.png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7.xml"/><Relationship Id="rId18" Type="http://schemas.openxmlformats.org/officeDocument/2006/relationships/image" Target="../media/image14.jpeg"/><Relationship Id="rId3" Type="http://schemas.openxmlformats.org/officeDocument/2006/relationships/image" Target="../media/image40.jpeg"/><Relationship Id="rId21" Type="http://schemas.openxmlformats.org/officeDocument/2006/relationships/image" Target="../media/image15.png"/><Relationship Id="rId7" Type="http://schemas.openxmlformats.org/officeDocument/2006/relationships/slide" Target="slide18.xml"/><Relationship Id="rId12" Type="http://schemas.openxmlformats.org/officeDocument/2006/relationships/slide" Target="slide2.xml"/><Relationship Id="rId17" Type="http://schemas.openxmlformats.org/officeDocument/2006/relationships/hyperlink" Target="http://www.inn.co.il/News/News.aspx/202481" TargetMode="External"/><Relationship Id="rId2" Type="http://schemas.openxmlformats.org/officeDocument/2006/relationships/notesSlide" Target="../notesSlides/notesSlide35.xml"/><Relationship Id="rId16" Type="http://schemas.openxmlformats.org/officeDocument/2006/relationships/hyperlink" Target="http://www.inn.co.il/News/News.aspx/202512" TargetMode="External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43.xml"/><Relationship Id="rId24" Type="http://schemas.openxmlformats.org/officeDocument/2006/relationships/image" Target="../media/image19.jpeg"/><Relationship Id="rId5" Type="http://schemas.openxmlformats.org/officeDocument/2006/relationships/slide" Target="slide17.xml"/><Relationship Id="rId15" Type="http://schemas.openxmlformats.org/officeDocument/2006/relationships/hyperlink" Target="http://www.inn.co.il/News/News.aspx/249178" TargetMode="External"/><Relationship Id="rId23" Type="http://schemas.openxmlformats.org/officeDocument/2006/relationships/slide" Target="slide36.xml"/><Relationship Id="rId10" Type="http://schemas.openxmlformats.org/officeDocument/2006/relationships/slide" Target="slide42.xml"/><Relationship Id="rId19" Type="http://schemas.openxmlformats.org/officeDocument/2006/relationships/slide" Target="slide37.xml"/><Relationship Id="rId4" Type="http://schemas.openxmlformats.org/officeDocument/2006/relationships/image" Target="../media/image7.jpeg"/><Relationship Id="rId9" Type="http://schemas.openxmlformats.org/officeDocument/2006/relationships/slide" Target="slide29.xml"/><Relationship Id="rId14" Type="http://schemas.openxmlformats.org/officeDocument/2006/relationships/hyperlink" Target="http://www.inn.co.il/News/News.aspx/254540" TargetMode="External"/><Relationship Id="rId22" Type="http://schemas.openxmlformats.org/officeDocument/2006/relationships/slide" Target="slide3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7.xml"/><Relationship Id="rId3" Type="http://schemas.openxmlformats.org/officeDocument/2006/relationships/image" Target="../media/image40.jpeg"/><Relationship Id="rId7" Type="http://schemas.openxmlformats.org/officeDocument/2006/relationships/slide" Target="slide18.xml"/><Relationship Id="rId12" Type="http://schemas.openxmlformats.org/officeDocument/2006/relationships/slide" Target="slide2.xml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36.xml"/><Relationship Id="rId16" Type="http://schemas.openxmlformats.org/officeDocument/2006/relationships/slide" Target="slide3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43.xml"/><Relationship Id="rId5" Type="http://schemas.openxmlformats.org/officeDocument/2006/relationships/slide" Target="slide17.xml"/><Relationship Id="rId15" Type="http://schemas.openxmlformats.org/officeDocument/2006/relationships/image" Target="../media/image15.png"/><Relationship Id="rId10" Type="http://schemas.openxmlformats.org/officeDocument/2006/relationships/slide" Target="slide42.xml"/><Relationship Id="rId4" Type="http://schemas.openxmlformats.org/officeDocument/2006/relationships/image" Target="../media/image7.jpeg"/><Relationship Id="rId9" Type="http://schemas.openxmlformats.org/officeDocument/2006/relationships/slide" Target="slide29.xml"/><Relationship Id="rId14" Type="http://schemas.openxmlformats.org/officeDocument/2006/relationships/image" Target="../media/image1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18" Type="http://schemas.openxmlformats.org/officeDocument/2006/relationships/image" Target="../media/image15.png"/><Relationship Id="rId3" Type="http://schemas.openxmlformats.org/officeDocument/2006/relationships/image" Target="../media/image40.jpeg"/><Relationship Id="rId7" Type="http://schemas.openxmlformats.org/officeDocument/2006/relationships/slide" Target="slide6.xml"/><Relationship Id="rId12" Type="http://schemas.openxmlformats.org/officeDocument/2006/relationships/slide" Target="slide43.xml"/><Relationship Id="rId17" Type="http://schemas.openxmlformats.org/officeDocument/2006/relationships/image" Target="../media/image13.jpeg"/><Relationship Id="rId2" Type="http://schemas.openxmlformats.org/officeDocument/2006/relationships/notesSlide" Target="../notesSlides/notesSlide37.xml"/><Relationship Id="rId16" Type="http://schemas.openxmlformats.org/officeDocument/2006/relationships/slide" Target="slide3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sa.co.il/article/6309/%D7%93%D7%91%D7%A8%D7%99%D7%9D-%D7%A9%D7%90%D7%95%D7%9C%D7%99-%D7%9C%D7%90-%D7%99%D7%93%D7%A2%D7%AA%D7%9D-%D7%A2%D7%9C-%D7%A8%D7%95%D7%A1%D7%99%D7%94/" TargetMode="External"/><Relationship Id="rId11" Type="http://schemas.openxmlformats.org/officeDocument/2006/relationships/slide" Target="slide42.xml"/><Relationship Id="rId5" Type="http://schemas.openxmlformats.org/officeDocument/2006/relationships/slide" Target="slide17.xml"/><Relationship Id="rId15" Type="http://schemas.openxmlformats.org/officeDocument/2006/relationships/image" Target="../media/image14.jpeg"/><Relationship Id="rId10" Type="http://schemas.openxmlformats.org/officeDocument/2006/relationships/slide" Target="slide29.xml"/><Relationship Id="rId4" Type="http://schemas.openxmlformats.org/officeDocument/2006/relationships/image" Target="../media/image7.jpeg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slide" Target="slide19.xml"/><Relationship Id="rId18" Type="http://schemas.openxmlformats.org/officeDocument/2006/relationships/slide" Target="slide7.xml"/><Relationship Id="rId3" Type="http://schemas.openxmlformats.org/officeDocument/2006/relationships/image" Target="../media/image40.jpeg"/><Relationship Id="rId21" Type="http://schemas.openxmlformats.org/officeDocument/2006/relationships/slide" Target="slide40.xml"/><Relationship Id="rId7" Type="http://schemas.openxmlformats.org/officeDocument/2006/relationships/image" Target="../media/image48.jpeg"/><Relationship Id="rId12" Type="http://schemas.openxmlformats.org/officeDocument/2006/relationships/slide" Target="slide18.xml"/><Relationship Id="rId17" Type="http://schemas.openxmlformats.org/officeDocument/2006/relationships/slide" Target="slide2.xml"/><Relationship Id="rId2" Type="http://schemas.openxmlformats.org/officeDocument/2006/relationships/notesSlide" Target="../notesSlides/notesSlide38.xml"/><Relationship Id="rId16" Type="http://schemas.openxmlformats.org/officeDocument/2006/relationships/slide" Target="slide43.xml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slide" Target="slide6.xml"/><Relationship Id="rId5" Type="http://schemas.openxmlformats.org/officeDocument/2006/relationships/slide" Target="slide39.xml"/><Relationship Id="rId15" Type="http://schemas.openxmlformats.org/officeDocument/2006/relationships/slide" Target="slide42.xml"/><Relationship Id="rId23" Type="http://schemas.openxmlformats.org/officeDocument/2006/relationships/image" Target="../media/image15.png"/><Relationship Id="rId10" Type="http://schemas.openxmlformats.org/officeDocument/2006/relationships/slide" Target="slide17.xml"/><Relationship Id="rId19" Type="http://schemas.openxmlformats.org/officeDocument/2006/relationships/image" Target="../media/image19.jpeg"/><Relationship Id="rId4" Type="http://schemas.openxmlformats.org/officeDocument/2006/relationships/hyperlink" Target="http://www.sefer-li.net/orev0.pdf" TargetMode="External"/><Relationship Id="rId9" Type="http://schemas.openxmlformats.org/officeDocument/2006/relationships/slide" Target="slide38.xml"/><Relationship Id="rId14" Type="http://schemas.openxmlformats.org/officeDocument/2006/relationships/slide" Target="slide29.xml"/><Relationship Id="rId22" Type="http://schemas.openxmlformats.org/officeDocument/2006/relationships/image" Target="../media/image1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image" Target="../media/image40.jpeg"/><Relationship Id="rId7" Type="http://schemas.openxmlformats.org/officeDocument/2006/relationships/slide" Target="slide6.xml"/><Relationship Id="rId12" Type="http://schemas.openxmlformats.org/officeDocument/2006/relationships/slide" Target="slide43.xml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slide" Target="slide42.xml"/><Relationship Id="rId5" Type="http://schemas.openxmlformats.org/officeDocument/2006/relationships/slide" Target="slide38.xml"/><Relationship Id="rId15" Type="http://schemas.openxmlformats.org/officeDocument/2006/relationships/image" Target="../media/image14.jpeg"/><Relationship Id="rId10" Type="http://schemas.openxmlformats.org/officeDocument/2006/relationships/slide" Target="slide29.xml"/><Relationship Id="rId4" Type="http://schemas.openxmlformats.org/officeDocument/2006/relationships/image" Target="../media/image7.jpeg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42.xml"/><Relationship Id="rId3" Type="http://schemas.openxmlformats.org/officeDocument/2006/relationships/slide" Target="slide2.xml"/><Relationship Id="rId7" Type="http://schemas.openxmlformats.org/officeDocument/2006/relationships/slide" Target="slide3.xml"/><Relationship Id="rId12" Type="http://schemas.openxmlformats.org/officeDocument/2006/relationships/slide" Target="slide2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slide" Target="slide19.xml"/><Relationship Id="rId5" Type="http://schemas.openxmlformats.org/officeDocument/2006/relationships/slide" Target="slide5.xml"/><Relationship Id="rId15" Type="http://schemas.openxmlformats.org/officeDocument/2006/relationships/slide" Target="slide7.xml"/><Relationship Id="rId10" Type="http://schemas.openxmlformats.org/officeDocument/2006/relationships/slide" Target="slide18.xml"/><Relationship Id="rId4" Type="http://schemas.openxmlformats.org/officeDocument/2006/relationships/image" Target="../media/image12.jpeg"/><Relationship Id="rId9" Type="http://schemas.openxmlformats.org/officeDocument/2006/relationships/slide" Target="slide17.xml"/><Relationship Id="rId14" Type="http://schemas.openxmlformats.org/officeDocument/2006/relationships/slide" Target="slide4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18" Type="http://schemas.openxmlformats.org/officeDocument/2006/relationships/image" Target="../media/image50.png"/><Relationship Id="rId26" Type="http://schemas.openxmlformats.org/officeDocument/2006/relationships/image" Target="../media/image13.jpeg"/><Relationship Id="rId3" Type="http://schemas.openxmlformats.org/officeDocument/2006/relationships/image" Target="../media/image40.jpeg"/><Relationship Id="rId21" Type="http://schemas.openxmlformats.org/officeDocument/2006/relationships/image" Target="../media/image51.jpeg"/><Relationship Id="rId7" Type="http://schemas.openxmlformats.org/officeDocument/2006/relationships/slide" Target="slide6.xml"/><Relationship Id="rId12" Type="http://schemas.openxmlformats.org/officeDocument/2006/relationships/slide" Target="slide43.xml"/><Relationship Id="rId17" Type="http://schemas.openxmlformats.org/officeDocument/2006/relationships/image" Target="../media/image49.jpeg"/><Relationship Id="rId25" Type="http://schemas.openxmlformats.org/officeDocument/2006/relationships/image" Target="../media/image14.jpe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7.jpeg"/><Relationship Id="rId20" Type="http://schemas.openxmlformats.org/officeDocument/2006/relationships/hyperlink" Target="http://he.wikipedia.org/wiki/%D7%94%D7%9B%D7%99%D7%9B%D7%A8_%D7%94%D7%90%D7%93%D7%95%D7%9E%D7%94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slide" Target="slide42.xml"/><Relationship Id="rId24" Type="http://schemas.openxmlformats.org/officeDocument/2006/relationships/hyperlink" Target="http://www.inmoscow.co.il/?categoryId=59723" TargetMode="External"/><Relationship Id="rId5" Type="http://schemas.openxmlformats.org/officeDocument/2006/relationships/slide" Target="slide41.xml"/><Relationship Id="rId15" Type="http://schemas.openxmlformats.org/officeDocument/2006/relationships/hyperlink" Target="http://www.youtube.com/watch?v=3IyPQNbMp8c" TargetMode="External"/><Relationship Id="rId23" Type="http://schemas.openxmlformats.org/officeDocument/2006/relationships/image" Target="../media/image52.png"/><Relationship Id="rId10" Type="http://schemas.openxmlformats.org/officeDocument/2006/relationships/slide" Target="slide29.xml"/><Relationship Id="rId19" Type="http://schemas.openxmlformats.org/officeDocument/2006/relationships/hyperlink" Target="http://he.wikipedia.org/wiki/%D7%A7%D7%A8%D7%9E%D7%9C%D7%99%D7%9F" TargetMode="External"/><Relationship Id="rId4" Type="http://schemas.openxmlformats.org/officeDocument/2006/relationships/slide" Target="slide17.xml"/><Relationship Id="rId9" Type="http://schemas.openxmlformats.org/officeDocument/2006/relationships/slide" Target="slide19.xml"/><Relationship Id="rId14" Type="http://schemas.openxmlformats.org/officeDocument/2006/relationships/slide" Target="slide7.xml"/><Relationship Id="rId22" Type="http://schemas.openxmlformats.org/officeDocument/2006/relationships/hyperlink" Target="http://www.moscow.info/streets/tverskaya-ulitsa.aspx" TargetMode="External"/><Relationship Id="rId27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4.jpeg"/><Relationship Id="rId3" Type="http://schemas.openxmlformats.org/officeDocument/2006/relationships/image" Target="../media/image7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40.xml"/><Relationship Id="rId10" Type="http://schemas.openxmlformats.org/officeDocument/2006/relationships/slide" Target="slide43.xml"/><Relationship Id="rId4" Type="http://schemas.openxmlformats.org/officeDocument/2006/relationships/slide" Target="slide17.xml"/><Relationship Id="rId9" Type="http://schemas.openxmlformats.org/officeDocument/2006/relationships/slide" Target="slide42.xml"/><Relationship Id="rId1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4.jpeg"/><Relationship Id="rId18" Type="http://schemas.openxmlformats.org/officeDocument/2006/relationships/image" Target="../media/image55.png"/><Relationship Id="rId3" Type="http://schemas.openxmlformats.org/officeDocument/2006/relationships/image" Target="../media/image54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hyperlink" Target="http://he.wikipedia.org/wiki/%D7%A8%D7%95%D7%A1%D7%99%D7%AA" TargetMode="External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image" Target="../media/image15.png"/><Relationship Id="rId10" Type="http://schemas.openxmlformats.org/officeDocument/2006/relationships/slide" Target="slide43.xml"/><Relationship Id="rId19" Type="http://schemas.openxmlformats.org/officeDocument/2006/relationships/image" Target="../media/image56.png"/><Relationship Id="rId4" Type="http://schemas.openxmlformats.org/officeDocument/2006/relationships/slide" Target="slide17.xml"/><Relationship Id="rId9" Type="http://schemas.openxmlformats.org/officeDocument/2006/relationships/slide" Target="slide42.xml"/><Relationship Id="rId14" Type="http://schemas.openxmlformats.org/officeDocument/2006/relationships/image" Target="../media/image13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image" Target="../media/image7.jpeg"/><Relationship Id="rId7" Type="http://schemas.openxmlformats.org/officeDocument/2006/relationships/slide" Target="slide6.xml"/><Relationship Id="rId12" Type="http://schemas.openxmlformats.org/officeDocument/2006/relationships/slide" Target="slide43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slide" Target="slide42.xml"/><Relationship Id="rId5" Type="http://schemas.openxmlformats.org/officeDocument/2006/relationships/slide" Target="slide17.xml"/><Relationship Id="rId15" Type="http://schemas.openxmlformats.org/officeDocument/2006/relationships/image" Target="../media/image14.jpeg"/><Relationship Id="rId10" Type="http://schemas.openxmlformats.org/officeDocument/2006/relationships/slide" Target="slide29.xml"/><Relationship Id="rId4" Type="http://schemas.openxmlformats.org/officeDocument/2006/relationships/image" Target="../media/image57.jpeg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slide" Target="slide42.xml"/><Relationship Id="rId3" Type="http://schemas.openxmlformats.org/officeDocument/2006/relationships/slide" Target="slide2.xml"/><Relationship Id="rId7" Type="http://schemas.openxmlformats.org/officeDocument/2006/relationships/slide" Target="slide17.xml"/><Relationship Id="rId12" Type="http://schemas.openxmlformats.org/officeDocument/2006/relationships/slide" Target="slide2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slide" Target="slide19.xml"/><Relationship Id="rId5" Type="http://schemas.openxmlformats.org/officeDocument/2006/relationships/slide" Target="slide4.xml"/><Relationship Id="rId15" Type="http://schemas.openxmlformats.org/officeDocument/2006/relationships/slide" Target="slide7.xml"/><Relationship Id="rId10" Type="http://schemas.openxmlformats.org/officeDocument/2006/relationships/slide" Target="slide18.xml"/><Relationship Id="rId4" Type="http://schemas.openxmlformats.org/officeDocument/2006/relationships/image" Target="../media/image12.jpeg"/><Relationship Id="rId9" Type="http://schemas.openxmlformats.org/officeDocument/2006/relationships/slide" Target="slide6.xml"/><Relationship Id="rId14" Type="http://schemas.openxmlformats.org/officeDocument/2006/relationships/slide" Target="slide4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18" Type="http://schemas.openxmlformats.org/officeDocument/2006/relationships/image" Target="../media/image22.jpeg"/><Relationship Id="rId26" Type="http://schemas.openxmlformats.org/officeDocument/2006/relationships/slide" Target="slide43.xml"/><Relationship Id="rId3" Type="http://schemas.openxmlformats.org/officeDocument/2006/relationships/slide" Target="slide2.xml"/><Relationship Id="rId21" Type="http://schemas.openxmlformats.org/officeDocument/2006/relationships/image" Target="../media/image24.jpeg"/><Relationship Id="rId7" Type="http://schemas.openxmlformats.org/officeDocument/2006/relationships/slide" Target="slide17.xml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5" Type="http://schemas.openxmlformats.org/officeDocument/2006/relationships/slide" Target="slide42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0.jpeg"/><Relationship Id="rId20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7.jpeg"/><Relationship Id="rId24" Type="http://schemas.openxmlformats.org/officeDocument/2006/relationships/slide" Target="slide19.xml"/><Relationship Id="rId5" Type="http://schemas.openxmlformats.org/officeDocument/2006/relationships/slide" Target="slide29.xml"/><Relationship Id="rId15" Type="http://schemas.openxmlformats.org/officeDocument/2006/relationships/image" Target="../media/image19.jpeg"/><Relationship Id="rId23" Type="http://schemas.openxmlformats.org/officeDocument/2006/relationships/slide" Target="slide18.xml"/><Relationship Id="rId10" Type="http://schemas.openxmlformats.org/officeDocument/2006/relationships/image" Target="../media/image13.jpeg"/><Relationship Id="rId19" Type="http://schemas.openxmlformats.org/officeDocument/2006/relationships/image" Target="../media/image23.jpeg"/><Relationship Id="rId4" Type="http://schemas.openxmlformats.org/officeDocument/2006/relationships/image" Target="../media/image12.jpeg"/><Relationship Id="rId9" Type="http://schemas.openxmlformats.org/officeDocument/2006/relationships/slide" Target="slide5.xml"/><Relationship Id="rId14" Type="http://schemas.openxmlformats.org/officeDocument/2006/relationships/image" Target="../media/image18.jpeg"/><Relationship Id="rId22" Type="http://schemas.openxmlformats.org/officeDocument/2006/relationships/slide" Target="slide6.xml"/><Relationship Id="rId27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2.xml"/><Relationship Id="rId18" Type="http://schemas.openxmlformats.org/officeDocument/2006/relationships/image" Target="../media/image7.jpeg"/><Relationship Id="rId3" Type="http://schemas.openxmlformats.org/officeDocument/2006/relationships/slide" Target="slide2.xml"/><Relationship Id="rId21" Type="http://schemas.openxmlformats.org/officeDocument/2006/relationships/slide" Target="slide19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image" Target="../media/image24.jpeg"/><Relationship Id="rId25" Type="http://schemas.openxmlformats.org/officeDocument/2006/relationships/slide" Target="slide7.xml"/><Relationship Id="rId2" Type="http://schemas.openxmlformats.org/officeDocument/2006/relationships/notesSlide" Target="../notesSlides/notesSlide7.xml"/><Relationship Id="rId16" Type="http://schemas.openxmlformats.org/officeDocument/2006/relationships/slide" Target="slide16.xml"/><Relationship Id="rId20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slide" Target="slide14.xml"/><Relationship Id="rId24" Type="http://schemas.openxmlformats.org/officeDocument/2006/relationships/slide" Target="slide43.xml"/><Relationship Id="rId5" Type="http://schemas.openxmlformats.org/officeDocument/2006/relationships/image" Target="../media/image25.png"/><Relationship Id="rId15" Type="http://schemas.openxmlformats.org/officeDocument/2006/relationships/image" Target="../media/image14.jpeg"/><Relationship Id="rId23" Type="http://schemas.openxmlformats.org/officeDocument/2006/relationships/slide" Target="slide42.xml"/><Relationship Id="rId10" Type="http://schemas.openxmlformats.org/officeDocument/2006/relationships/slide" Target="slide15.xml"/><Relationship Id="rId19" Type="http://schemas.openxmlformats.org/officeDocument/2006/relationships/slide" Target="slide6.xml"/><Relationship Id="rId4" Type="http://schemas.openxmlformats.org/officeDocument/2006/relationships/image" Target="../media/image12.jpeg"/><Relationship Id="rId9" Type="http://schemas.openxmlformats.org/officeDocument/2006/relationships/slide" Target="slide10.xml"/><Relationship Id="rId14" Type="http://schemas.openxmlformats.org/officeDocument/2006/relationships/slide" Target="slide17.xml"/><Relationship Id="rId22" Type="http://schemas.openxmlformats.org/officeDocument/2006/relationships/slide" Target="slide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slide" Target="slide29.xml"/><Relationship Id="rId18" Type="http://schemas.openxmlformats.org/officeDocument/2006/relationships/image" Target="../media/image21.jpeg"/><Relationship Id="rId3" Type="http://schemas.openxmlformats.org/officeDocument/2006/relationships/slide" Target="slide7.xml"/><Relationship Id="rId7" Type="http://schemas.openxmlformats.org/officeDocument/2006/relationships/image" Target="../media/image27.jpeg"/><Relationship Id="rId12" Type="http://schemas.openxmlformats.org/officeDocument/2006/relationships/slide" Target="slide19.xml"/><Relationship Id="rId17" Type="http://schemas.openxmlformats.org/officeDocument/2006/relationships/slide" Target="slide23.xml"/><Relationship Id="rId2" Type="http://schemas.openxmlformats.org/officeDocument/2006/relationships/notesSlide" Target="../notesSlides/notesSlide8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he.wikipedia.org/wiki/%D7%90%D7%95%D7%92%D7%93" TargetMode="External"/><Relationship Id="rId11" Type="http://schemas.openxmlformats.org/officeDocument/2006/relationships/slide" Target="slide18.xml"/><Relationship Id="rId5" Type="http://schemas.openxmlformats.org/officeDocument/2006/relationships/image" Target="../media/image7.jpeg"/><Relationship Id="rId15" Type="http://schemas.openxmlformats.org/officeDocument/2006/relationships/slide" Target="slide43.xml"/><Relationship Id="rId10" Type="http://schemas.openxmlformats.org/officeDocument/2006/relationships/slide" Target="slide17.xml"/><Relationship Id="rId4" Type="http://schemas.openxmlformats.org/officeDocument/2006/relationships/image" Target="../media/image26.jpeg"/><Relationship Id="rId9" Type="http://schemas.openxmlformats.org/officeDocument/2006/relationships/slide" Target="slide6.xml"/><Relationship Id="rId14" Type="http://schemas.openxmlformats.org/officeDocument/2006/relationships/slide" Target="slide4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image" Target="../media/image7.jpeg"/><Relationship Id="rId7" Type="http://schemas.openxmlformats.org/officeDocument/2006/relationships/slide" Target="slide17.xml"/><Relationship Id="rId12" Type="http://schemas.openxmlformats.org/officeDocument/2006/relationships/slide" Target="slide4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42.xml"/><Relationship Id="rId5" Type="http://schemas.openxmlformats.org/officeDocument/2006/relationships/image" Target="../media/image26.jpeg"/><Relationship Id="rId10" Type="http://schemas.openxmlformats.org/officeDocument/2006/relationships/slide" Target="slide29.xml"/><Relationship Id="rId4" Type="http://schemas.openxmlformats.org/officeDocument/2006/relationships/slide" Target="slide7.xml"/><Relationship Id="rId9" Type="http://schemas.openxmlformats.org/officeDocument/2006/relationships/slide" Target="slide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מציין מיקום של כותרת תחתונה 2"/>
          <p:cNvSpPr>
            <a:spLocks noGrp="1"/>
          </p:cNvSpPr>
          <p:nvPr>
            <p:ph type="ftr" sz="quarter" idx="11"/>
          </p:nvPr>
        </p:nvSpPr>
        <p:spPr bwMode="auto">
          <a:xfrm>
            <a:off x="5105400" y="6478588"/>
            <a:ext cx="3265488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sz="1100" b="1" smtClean="0">
                <a:solidFill>
                  <a:srgbClr val="002060"/>
                </a:solidFill>
              </a:rPr>
              <a:t>פיתוח: ד"ר טלי קסלמן,  ייעוץ: ד"ר ריקי תמיר</a:t>
            </a:r>
          </a:p>
        </p:txBody>
      </p:sp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2892425" y="12700"/>
            <a:ext cx="25828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</a:t>
            </a:r>
            <a:r>
              <a:rPr lang="he-IL" sz="1000" b="1">
                <a:latin typeface="Calibri" pitchFamily="34" charset="0"/>
              </a:rPr>
              <a:t>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1044" y="685800"/>
            <a:ext cx="8128904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6000" b="1" spc="50" dirty="0">
                <a:ln w="11430">
                  <a:solidFill>
                    <a:schemeClr val="accent3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לומדים תחביר ומתחברים לארצות בעולם </a:t>
            </a:r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spc="50" dirty="0">
                <a:ln w="11430">
                  <a:solidFill>
                    <a:schemeClr val="accent3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נושא ונשוא יח' 5</a:t>
            </a:r>
            <a:endParaRPr lang="en-US" sz="2400" b="1" spc="50" dirty="0">
              <a:ln w="11430">
                <a:solidFill>
                  <a:schemeClr val="accent3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920096" y="3352800"/>
            <a:ext cx="2590800" cy="2590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678081" y="4524504"/>
            <a:ext cx="1408519" cy="14085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66800" y="3432412"/>
            <a:ext cx="1650850" cy="12157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4343" name="TextBox 2"/>
          <p:cNvSpPr txBox="1">
            <a:spLocks noChangeArrowheads="1"/>
          </p:cNvSpPr>
          <p:nvPr/>
        </p:nvSpPr>
        <p:spPr bwMode="auto">
          <a:xfrm>
            <a:off x="3459163" y="5573713"/>
            <a:ext cx="17986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sz="2000" b="1">
                <a:solidFill>
                  <a:srgbClr val="0033CC"/>
                </a:solidFill>
                <a:latin typeface="Calibri" pitchFamily="34" charset="0"/>
                <a:hlinkClick r:id="rId3" action="ppaction://hlinksldjump"/>
              </a:rPr>
              <a:t>מתחילים כאן</a:t>
            </a:r>
            <a:endParaRPr lang="en-US" sz="2000" b="1">
              <a:solidFill>
                <a:srgbClr val="00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2770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44450" y="1868488"/>
            <a:ext cx="8382000" cy="37211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</a:t>
            </a: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–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יחידה רעיונית שלמה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(כוללת נושא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ונשוא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).</a:t>
            </a:r>
            <a:r>
              <a:rPr lang="he-IL" sz="2800" dirty="0">
                <a:solidFill>
                  <a:srgbClr val="00206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לדוגמה: </a:t>
            </a:r>
            <a:endParaRPr lang="he-IL" sz="24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בשביל ישראל הוא דרך למפגש עם המורשת היהודית. </a:t>
            </a:r>
            <a:endParaRPr lang="he-IL" sz="2400" dirty="0">
              <a:solidFill>
                <a:srgbClr val="C0000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הפגישה עם המדריך תתקיים בסוף כל יום.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endParaRPr lang="he-IL" sz="2400" dirty="0">
              <a:solidFill>
                <a:srgbClr val="C00000"/>
              </a:solidFill>
              <a:latin typeface="Guttman Yad-Brush" panose="02010401010101010101" pitchFamily="2" charset="-79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endParaRPr lang="he-IL" sz="28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</p:txBody>
      </p:sp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1047750" y="5008563"/>
            <a:ext cx="579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42988" y="371846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5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06680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890229" y="4876102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9" name="מציין מיקום של כותרת תחתונה 2"/>
          <p:cNvSpPr>
            <a:spLocks noGrp="1"/>
          </p:cNvSpPr>
          <p:nvPr>
            <p:ph type="ftr" sz="quarter" idx="11"/>
          </p:nvPr>
        </p:nvSpPr>
        <p:spPr bwMode="auto">
          <a:xfrm>
            <a:off x="5105400" y="6478588"/>
            <a:ext cx="3265488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sz="1100" b="1" smtClean="0">
                <a:solidFill>
                  <a:srgbClr val="002060"/>
                </a:solidFill>
              </a:rPr>
              <a:t>פיתוח: ד"ר טלי קסלמן,  ייעוץ: ד"ר ריקי תמיר</a:t>
            </a:r>
          </a:p>
        </p:txBody>
      </p:sp>
      <p:grpSp>
        <p:nvGrpSpPr>
          <p:cNvPr id="32780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2781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2" name="TextBox 24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3" name="TextBox 37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4" name="TextBox 38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5" name="TextBox 39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6" name="TextBox 40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7" name="TextBox 41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8" name="TextBox 42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9" name="TextBox 43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>
            <a:spLocks noChangeArrowheads="1"/>
          </p:cNvSpPr>
          <p:nvPr/>
        </p:nvSpPr>
        <p:spPr bwMode="auto">
          <a:xfrm>
            <a:off x="5754688" y="6537325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3481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4819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473200"/>
            <a:ext cx="7315200" cy="3729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14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 פועלי -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משפט אשר נשואו הוא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פועל.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לדוגמה: 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הפגישה עם המדריך </a:t>
            </a:r>
            <a:r>
              <a:rPr lang="he-IL" sz="2400" b="1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תתקיים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 בסוף כל יום.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במהלך המסלול </a:t>
            </a:r>
            <a:r>
              <a:rPr lang="he-IL" sz="2400" b="1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ניפגש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 עם אנשים.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24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endParaRPr lang="en-US" sz="2400" dirty="0">
              <a:solidFill>
                <a:srgbClr val="2F2B20"/>
              </a:solidFill>
              <a:latin typeface="+mn-lt"/>
              <a:ea typeface="Calibri"/>
              <a:cs typeface="Arial"/>
            </a:endParaRPr>
          </a:p>
        </p:txBody>
      </p:sp>
      <p:sp>
        <p:nvSpPr>
          <p:cNvPr id="34822" name="Rectangle 2"/>
          <p:cNvSpPr>
            <a:spLocks noChangeArrowheads="1"/>
          </p:cNvSpPr>
          <p:nvPr/>
        </p:nvSpPr>
        <p:spPr bwMode="auto">
          <a:xfrm>
            <a:off x="2625725" y="5168900"/>
            <a:ext cx="441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93064" y="243826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824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92405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045683" y="5015407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4828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4831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2" name="TextBox 24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3" name="TextBox 3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4" name="TextBox 3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5" name="TextBox 3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6" name="TextBox 3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7" name="TextBox 4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8" name="TextBox 4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9" name="TextBox 4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34829" name="TextBox 45"/>
          <p:cNvSpPr txBox="1">
            <a:spLocks noChangeArrowheads="1"/>
          </p:cNvSpPr>
          <p:nvPr/>
        </p:nvSpPr>
        <p:spPr bwMode="auto">
          <a:xfrm>
            <a:off x="1071563" y="6319838"/>
            <a:ext cx="1033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7" name="תמונה 9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105900" y="5565551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4"/>
          <p:cNvSpPr>
            <a:spLocks noChangeArrowheads="1"/>
          </p:cNvSpPr>
          <p:nvPr/>
        </p:nvSpPr>
        <p:spPr bwMode="auto">
          <a:xfrm>
            <a:off x="5754688" y="6537325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3686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6867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6050" y="1863725"/>
            <a:ext cx="7826375" cy="27289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 שמני-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 אשר נשואו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הוא שם (שם עצם, שם תואר).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לדוגמה: 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בשביל ישראל הוא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חוויה. 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בשביל ישראל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מהנה.  </a:t>
            </a:r>
            <a:endParaRPr lang="he-IL" sz="2400" dirty="0">
              <a:solidFill>
                <a:srgbClr val="C0000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24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</p:txBody>
      </p:sp>
      <p:sp>
        <p:nvSpPr>
          <p:cNvPr id="36870" name="Rectangle 2"/>
          <p:cNvSpPr>
            <a:spLocks noChangeArrowheads="1"/>
          </p:cNvSpPr>
          <p:nvPr/>
        </p:nvSpPr>
        <p:spPr bwMode="auto">
          <a:xfrm>
            <a:off x="3429000" y="5210175"/>
            <a:ext cx="2951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8312" y="371846"/>
            <a:ext cx="1243012" cy="12430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6872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792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565894" y="5153382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6876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6879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0" name="TextBox 24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1" name="TextBox 3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2" name="TextBox 3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3" name="TextBox 3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4" name="TextBox 3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5" name="TextBox 4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6" name="TextBox 4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7" name="TextBox 4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36877" name="TextBox 26"/>
          <p:cNvSpPr txBox="1">
            <a:spLocks noChangeArrowheads="1"/>
          </p:cNvSpPr>
          <p:nvPr/>
        </p:nvSpPr>
        <p:spPr bwMode="auto">
          <a:xfrm>
            <a:off x="914400" y="6319838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9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14400" y="5565551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/>
          <p:cNvSpPr>
            <a:spLocks noChangeArrowheads="1"/>
          </p:cNvSpPr>
          <p:nvPr/>
        </p:nvSpPr>
        <p:spPr bwMode="auto">
          <a:xfrm>
            <a:off x="5754688" y="6537325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, ייעוץ: ד"ר ריקי תמיר</a:t>
            </a:r>
          </a:p>
        </p:txBody>
      </p:sp>
      <p:sp>
        <p:nvSpPr>
          <p:cNvPr id="3891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8915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8917" name="Rectangle 1"/>
          <p:cNvSpPr>
            <a:spLocks noChangeArrowheads="1"/>
          </p:cNvSpPr>
          <p:nvPr/>
        </p:nvSpPr>
        <p:spPr bwMode="auto">
          <a:xfrm>
            <a:off x="0" y="1760538"/>
            <a:ext cx="8458200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800" b="1">
                <a:solidFill>
                  <a:srgbClr val="2F2B20"/>
                </a:solidFill>
                <a:latin typeface="Calibri" pitchFamily="34" charset="0"/>
              </a:rPr>
              <a:t>נושא</a:t>
            </a:r>
            <a:r>
              <a:rPr lang="he-IL" sz="2800">
                <a:solidFill>
                  <a:srgbClr val="2F2B20"/>
                </a:solidFill>
                <a:latin typeface="Calibri" pitchFamily="34" charset="0"/>
              </a:rPr>
              <a:t> – מושג לציון מבצע הפועל או העניין הידוע לשומע במשפט. הנושא הוא שם המותאם לנשוא במין ובמספר.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8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לדוגמה: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000">
                <a:solidFill>
                  <a:srgbClr val="2F2B2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1. </a:t>
            </a:r>
            <a:r>
              <a:rPr lang="he-IL" sz="2000">
                <a:solidFill>
                  <a:srgbClr val="C0000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אנחנו</a:t>
            </a:r>
            <a:r>
              <a:rPr lang="he-IL" sz="2000">
                <a:solidFill>
                  <a:srgbClr val="2F2B2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 </a:t>
            </a:r>
            <a:r>
              <a:rPr lang="he-IL" sz="2000">
                <a:latin typeface="Guttman Yad-Brush" pitchFamily="2" charset="-79"/>
                <a:cs typeface="Guttman Yad-Brush" pitchFamily="2" charset="-79"/>
              </a:rPr>
              <a:t>נלך לאורכה של הארץ.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000">
                <a:latin typeface="Guttman Yad-Brush" pitchFamily="2" charset="-79"/>
                <a:cs typeface="Guttman Yad-Brush" pitchFamily="2" charset="-79"/>
              </a:rPr>
              <a:t> 2. </a:t>
            </a:r>
            <a:r>
              <a:rPr lang="he-IL" sz="2000">
                <a:solidFill>
                  <a:srgbClr val="C00000"/>
                </a:solidFill>
                <a:latin typeface="Guttman Yad-Brush" pitchFamily="2" charset="-79"/>
                <a:cs typeface="Guttman Yad-Brush" pitchFamily="2" charset="-79"/>
              </a:rPr>
              <a:t>הפגישה</a:t>
            </a:r>
            <a:r>
              <a:rPr lang="he-IL" sz="2000">
                <a:solidFill>
                  <a:srgbClr val="2F2B20"/>
                </a:solidFill>
                <a:latin typeface="Guttman Yad-Brush" pitchFamily="2" charset="-79"/>
                <a:cs typeface="Guttman Yad-Brush" pitchFamily="2" charset="-79"/>
              </a:rPr>
              <a:t> תתקיים בסוף היום.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2400">
              <a:solidFill>
                <a:srgbClr val="2F2B2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2400">
              <a:solidFill>
                <a:srgbClr val="2F2B20"/>
              </a:solidFill>
              <a:latin typeface="Calibri" pitchFamily="34" charset="0"/>
            </a:endParaRPr>
          </a:p>
        </p:txBody>
      </p:sp>
      <p:sp>
        <p:nvSpPr>
          <p:cNvPr id="38918" name="Rectangle 2"/>
          <p:cNvSpPr>
            <a:spLocks noChangeArrowheads="1"/>
          </p:cNvSpPr>
          <p:nvPr/>
        </p:nvSpPr>
        <p:spPr bwMode="auto">
          <a:xfrm>
            <a:off x="2819400" y="5067300"/>
            <a:ext cx="4038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79634" y="517929"/>
            <a:ext cx="1243012" cy="12430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8920" name="TextBox 15"/>
          <p:cNvSpPr txBox="1">
            <a:spLocks noChangeArrowheads="1"/>
          </p:cNvSpPr>
          <p:nvPr/>
        </p:nvSpPr>
        <p:spPr bwMode="auto">
          <a:xfrm>
            <a:off x="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706562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0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966855" y="4846942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8924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8927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28" name="TextBox 24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29" name="TextBox 3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0" name="TextBox 3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1" name="TextBox 3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2" name="TextBox 3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3" name="TextBox 4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4" name="TextBox 4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5" name="TextBox 4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38925" name="TextBox 26"/>
          <p:cNvSpPr txBox="1">
            <a:spLocks noChangeArrowheads="1"/>
          </p:cNvSpPr>
          <p:nvPr/>
        </p:nvSpPr>
        <p:spPr bwMode="auto">
          <a:xfrm>
            <a:off x="914400" y="6319838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9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14400" y="5565551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ChangeArrowheads="1"/>
          </p:cNvSpPr>
          <p:nvPr/>
        </p:nvSpPr>
        <p:spPr bwMode="auto">
          <a:xfrm>
            <a:off x="5754688" y="6537325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, ייעוץ: ד"ר ריקי תמיר</a:t>
            </a:r>
          </a:p>
        </p:txBody>
      </p:sp>
      <p:sp>
        <p:nvSpPr>
          <p:cNvPr id="4096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40963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75" y="2119313"/>
            <a:ext cx="8337550" cy="37068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נשוא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–חלק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במשפט האומר משהו על הנושא: פעולה, תכונה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, שוויון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.  בעברית חלק זה יכול להיות פועל או שם. </a:t>
            </a:r>
            <a:endParaRPr lang="he-IL" sz="24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לדוגמה:</a:t>
            </a:r>
          </a:p>
          <a:p>
            <a:pPr marL="457200" indent="-4572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הפגישה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תתקיים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 בסוף היום. 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בשביל ישראל הוא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חוויה. </a:t>
            </a:r>
          </a:p>
          <a:p>
            <a:pPr marL="457200" indent="-4572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endParaRPr lang="he-IL" sz="2400" dirty="0">
              <a:solidFill>
                <a:srgbClr val="2F2B20"/>
              </a:solidFill>
              <a:latin typeface="+mn-lt"/>
              <a:ea typeface="Calibri"/>
              <a:cs typeface="Arial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2400" dirty="0">
              <a:solidFill>
                <a:srgbClr val="2F2B20"/>
              </a:solidFill>
              <a:latin typeface="+mn-lt"/>
              <a:ea typeface="Calibri"/>
              <a:cs typeface="Arial"/>
            </a:endParaRPr>
          </a:p>
        </p:txBody>
      </p:sp>
      <p:sp>
        <p:nvSpPr>
          <p:cNvPr id="40966" name="Rectangle 2"/>
          <p:cNvSpPr>
            <a:spLocks noChangeArrowheads="1"/>
          </p:cNvSpPr>
          <p:nvPr/>
        </p:nvSpPr>
        <p:spPr bwMode="auto">
          <a:xfrm>
            <a:off x="3276600" y="5610225"/>
            <a:ext cx="2951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57200" y="553998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68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7160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237019" y="5448091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0972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40975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76" name="TextBox 24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77" name="TextBox 3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78" name="TextBox 3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79" name="TextBox 3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80" name="TextBox 3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81" name="TextBox 4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82" name="TextBox 4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83" name="TextBox 4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0973" name="TextBox 26"/>
          <p:cNvSpPr txBox="1">
            <a:spLocks noChangeArrowheads="1"/>
          </p:cNvSpPr>
          <p:nvPr/>
        </p:nvSpPr>
        <p:spPr bwMode="auto">
          <a:xfrm>
            <a:off x="914400" y="6319838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9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48559" y="5565551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4"/>
          <p:cNvSpPr>
            <a:spLocks noChangeArrowheads="1"/>
          </p:cNvSpPr>
          <p:nvPr/>
        </p:nvSpPr>
        <p:spPr bwMode="auto">
          <a:xfrm>
            <a:off x="5754688" y="6537325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, ייעוץ: ד"ר ריקי תמיר</a:t>
            </a:r>
          </a:p>
        </p:txBody>
      </p:sp>
      <p:sp>
        <p:nvSpPr>
          <p:cNvPr id="4301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43011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2209800"/>
            <a:ext cx="8337550" cy="26225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צירוף –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קבוצת מילים בעלת משמעות במשפט, שאינה יוצרת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משפט.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לדוגמה: </a:t>
            </a:r>
          </a:p>
          <a:p>
            <a:pPr marL="457200" indent="-4572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פגישה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חשובה</a:t>
            </a:r>
            <a:endParaRPr lang="he-IL" sz="2400" dirty="0">
              <a:solidFill>
                <a:srgbClr val="C00000"/>
              </a:solidFill>
              <a:latin typeface="Guttman Yad-Brush" panose="02010401010101010101" pitchFamily="2" charset="-79"/>
              <a:cs typeface="Guttman Yad-Brush" panose="02010401010101010101" pitchFamily="2" charset="-79"/>
            </a:endParaRPr>
          </a:p>
          <a:p>
            <a:pPr marL="457200" indent="-4572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שביל ישראל </a:t>
            </a:r>
            <a:endParaRPr lang="en-US" sz="2400" dirty="0">
              <a:solidFill>
                <a:srgbClr val="C0000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endParaRPr lang="en-US" sz="1400" dirty="0">
              <a:solidFill>
                <a:srgbClr val="2F2B20"/>
              </a:solidFill>
              <a:latin typeface="+mn-lt"/>
              <a:ea typeface="Calibri"/>
              <a:cs typeface="Arial"/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3122613" y="5314950"/>
            <a:ext cx="29511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02268" y="725366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016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11125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251281" y="5145735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3020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43021" name="TextBox 36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2" name="TextBox 37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3" name="TextBox 3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4" name="TextBox 3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5" name="TextBox 4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6" name="TextBox 41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7" name="TextBox 42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8" name="TextBox 43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9" name="TextBox 44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273203" y="1371601"/>
          <a:ext cx="7086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5641975" y="6569075"/>
            <a:ext cx="27511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45059" name="מלבן 6"/>
          <p:cNvSpPr>
            <a:spLocks noChangeArrowheads="1"/>
          </p:cNvSpPr>
          <p:nvPr/>
        </p:nvSpPr>
        <p:spPr bwMode="auto">
          <a:xfrm>
            <a:off x="112713" y="12700"/>
            <a:ext cx="1343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grpSp>
        <p:nvGrpSpPr>
          <p:cNvPr id="45060" name="Group 7"/>
          <p:cNvGrpSpPr>
            <a:grpSpLocks/>
          </p:cNvGrpSpPr>
          <p:nvPr/>
        </p:nvGrpSpPr>
        <p:grpSpPr bwMode="auto">
          <a:xfrm>
            <a:off x="1311275" y="2133600"/>
            <a:ext cx="6894513" cy="4514850"/>
            <a:chOff x="1304468" y="1806378"/>
            <a:chExt cx="6895526" cy="4514910"/>
          </a:xfrm>
        </p:grpSpPr>
        <p:sp>
          <p:nvSpPr>
            <p:cNvPr id="45085" name="TextBox 8"/>
            <p:cNvSpPr txBox="1">
              <a:spLocks noChangeArrowheads="1"/>
            </p:cNvSpPr>
            <p:nvPr/>
          </p:nvSpPr>
          <p:spPr bwMode="auto">
            <a:xfrm>
              <a:off x="6104494" y="4048253"/>
              <a:ext cx="20955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יחידה 2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45086" name="TextBox 9"/>
            <p:cNvSpPr txBox="1">
              <a:spLocks noChangeArrowheads="1"/>
            </p:cNvSpPr>
            <p:nvPr/>
          </p:nvSpPr>
          <p:spPr bwMode="auto">
            <a:xfrm>
              <a:off x="4604527" y="5902068"/>
              <a:ext cx="2133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יחידה 3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45087" name="TextBox 15"/>
            <p:cNvSpPr txBox="1">
              <a:spLocks noChangeArrowheads="1"/>
            </p:cNvSpPr>
            <p:nvPr/>
          </p:nvSpPr>
          <p:spPr bwMode="auto">
            <a:xfrm>
              <a:off x="1876476" y="5921178"/>
              <a:ext cx="192698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יחידה 4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45088" name="TextBox 16"/>
            <p:cNvSpPr txBox="1">
              <a:spLocks noChangeArrowheads="1"/>
            </p:cNvSpPr>
            <p:nvPr/>
          </p:nvSpPr>
          <p:spPr bwMode="auto">
            <a:xfrm flipH="1">
              <a:off x="6332287" y="2339778"/>
              <a:ext cx="12066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יחידה 1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45089" name="TextBox 17"/>
            <p:cNvSpPr txBox="1">
              <a:spLocks noChangeArrowheads="1"/>
            </p:cNvSpPr>
            <p:nvPr/>
          </p:nvSpPr>
          <p:spPr bwMode="auto">
            <a:xfrm>
              <a:off x="1304468" y="2306287"/>
              <a:ext cx="121758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יחידה 6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45090" name="TextBox 19"/>
            <p:cNvSpPr txBox="1">
              <a:spLocks noChangeArrowheads="1"/>
            </p:cNvSpPr>
            <p:nvPr/>
          </p:nvSpPr>
          <p:spPr bwMode="auto">
            <a:xfrm>
              <a:off x="3666878" y="1806378"/>
              <a:ext cx="8985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סיכום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3302000" y="962025"/>
            <a:ext cx="1639888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dirty="0">
                <a:solidFill>
                  <a:srgbClr val="FFFFFF"/>
                </a:solidFill>
              </a:rPr>
              <a:t>נושא, נשוא: סיכום</a:t>
            </a:r>
            <a:endParaRPr lang="he-IL" sz="2400" b="1" dirty="0">
              <a:solidFill>
                <a:srgbClr val="FFFFFF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867400" y="1038225"/>
            <a:ext cx="2111375" cy="16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200" b="1" dirty="0">
                <a:solidFill>
                  <a:schemeClr val="bg1"/>
                </a:solidFill>
              </a:rPr>
              <a:t>מילים, </a:t>
            </a:r>
            <a:r>
              <a:rPr lang="he-IL" sz="2200" b="1" dirty="0">
                <a:solidFill>
                  <a:schemeClr val="bg1"/>
                </a:solidFill>
              </a:rPr>
              <a:t>צירופים, משפטים</a:t>
            </a:r>
            <a:endParaRPr lang="he-IL" sz="2200" b="1" dirty="0">
              <a:solidFill>
                <a:schemeClr val="bg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338888" y="3257550"/>
            <a:ext cx="1639887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>
                <a:solidFill>
                  <a:srgbClr val="FFFFFF"/>
                </a:solidFill>
              </a:rPr>
              <a:t>יסודות המשפט: נושא, נשוא</a:t>
            </a:r>
            <a:endParaRPr lang="he-IL" sz="2000" b="1" dirty="0">
              <a:solidFill>
                <a:srgbClr val="FFFFFF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857750" y="5113338"/>
            <a:ext cx="1639888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900" b="1" dirty="0">
                <a:solidFill>
                  <a:srgbClr val="FFFFFF"/>
                </a:solidFill>
              </a:rPr>
              <a:t>ההתאם הדקדוקי בין הנושא והנשוא</a:t>
            </a:r>
            <a:endParaRPr lang="he-IL" sz="1900" b="1" dirty="0">
              <a:solidFill>
                <a:srgbClr val="FFFFFF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022475" y="5189538"/>
            <a:ext cx="1639888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200" b="1" dirty="0">
                <a:solidFill>
                  <a:srgbClr val="FFFFFF"/>
                </a:solidFill>
              </a:rPr>
              <a:t>סדר מילים במשפט</a:t>
            </a:r>
            <a:endParaRPr lang="he-IL" sz="2200" b="1" dirty="0">
              <a:solidFill>
                <a:srgbClr val="FFFFFF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925513" y="3257550"/>
            <a:ext cx="1639887" cy="1117600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200" b="1" dirty="0">
                <a:solidFill>
                  <a:schemeClr val="bg1"/>
                </a:solidFill>
                <a:hlinkClick r:id="rId8" action="ppaction://hlinksldjump"/>
              </a:rPr>
              <a:t>הנשוא לסוגיו</a:t>
            </a:r>
            <a:endParaRPr lang="he-IL" sz="2200" b="1" dirty="0">
              <a:solidFill>
                <a:schemeClr val="bg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104900" y="1520825"/>
            <a:ext cx="1639888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200" b="1" dirty="0">
                <a:solidFill>
                  <a:schemeClr val="bg1"/>
                </a:solidFill>
              </a:rPr>
              <a:t>הנושא לסוגיו</a:t>
            </a:r>
            <a:endParaRPr lang="he-IL" sz="2200" b="1" dirty="0">
              <a:solidFill>
                <a:schemeClr val="bg1"/>
              </a:solidFill>
            </a:endParaRPr>
          </a:p>
        </p:txBody>
      </p:sp>
      <p:sp>
        <p:nvSpPr>
          <p:cNvPr id="45068" name="TextBox 33"/>
          <p:cNvSpPr txBox="1">
            <a:spLocks noChangeArrowheads="1"/>
          </p:cNvSpPr>
          <p:nvPr/>
        </p:nvSpPr>
        <p:spPr bwMode="auto">
          <a:xfrm>
            <a:off x="1143000" y="6338888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5" name="Picture 3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90600" y="5547804"/>
            <a:ext cx="929196" cy="929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" name="Rectangle 35"/>
          <p:cNvSpPr/>
          <p:nvPr/>
        </p:nvSpPr>
        <p:spPr>
          <a:xfrm>
            <a:off x="112713" y="5597525"/>
            <a:ext cx="1812925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071" name="TextBox 22"/>
          <p:cNvSpPr txBox="1">
            <a:spLocks noChangeArrowheads="1"/>
          </p:cNvSpPr>
          <p:nvPr/>
        </p:nvSpPr>
        <p:spPr bwMode="auto">
          <a:xfrm>
            <a:off x="112713" y="6307138"/>
            <a:ext cx="906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2" name="תמונה 2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7265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5073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45076" name="TextBox 3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77" name="TextBox 38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78" name="TextBox 3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79" name="TextBox 4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0" name="TextBox 4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1" name="TextBox 4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2" name="TextBox 5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3" name="TextBox 5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4" name="TextBox 5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8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5074" name="TextBox 56"/>
          <p:cNvSpPr txBox="1">
            <a:spLocks noChangeArrowheads="1"/>
          </p:cNvSpPr>
          <p:nvPr/>
        </p:nvSpPr>
        <p:spPr bwMode="auto">
          <a:xfrm>
            <a:off x="1122363" y="4375150"/>
            <a:ext cx="1381125" cy="400050"/>
          </a:xfrm>
          <a:prstGeom prst="rect">
            <a:avLst/>
          </a:prstGeom>
          <a:blipFill dpi="0" rotWithShape="1">
            <a:blip r:embed="rId19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000" b="1">
                <a:solidFill>
                  <a:srgbClr val="002060"/>
                </a:solidFill>
                <a:latin typeface="Calibri" pitchFamily="34" charset="0"/>
              </a:rPr>
              <a:t>יחידה 5</a:t>
            </a:r>
            <a:endParaRPr lang="en-US" sz="2000" b="1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1455196" y="15389"/>
            <a:ext cx="698504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spc="50" dirty="0">
                <a:ln w="11430">
                  <a:solidFill>
                    <a:srgbClr val="D2CB6C">
                      <a:lumMod val="50000"/>
                    </a:srgbClr>
                  </a:solidFill>
                </a:ln>
                <a:gradFill>
                  <a:gsLst>
                    <a:gs pos="25000">
                      <a:srgbClr val="9CBEBD">
                        <a:satMod val="155000"/>
                      </a:srgbClr>
                    </a:gs>
                    <a:gs pos="100000">
                      <a:srgbClr val="9CBEB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לומדים </a:t>
            </a:r>
            <a:r>
              <a:rPr lang="he-IL" sz="2800" b="1" spc="50" dirty="0">
                <a:ln w="11430">
                  <a:solidFill>
                    <a:srgbClr val="D2CB6C">
                      <a:lumMod val="50000"/>
                    </a:srgbClr>
                  </a:solidFill>
                </a:ln>
                <a:gradFill>
                  <a:gsLst>
                    <a:gs pos="25000">
                      <a:srgbClr val="9CBEBD">
                        <a:satMod val="155000"/>
                      </a:srgbClr>
                    </a:gs>
                    <a:gs pos="100000">
                      <a:srgbClr val="9CBEB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על הנשוא לסוגיו  </a:t>
            </a:r>
            <a:r>
              <a:rPr lang="he-IL" sz="2800" b="1" spc="50" dirty="0">
                <a:ln w="11430">
                  <a:solidFill>
                    <a:srgbClr val="D2CB6C">
                      <a:lumMod val="50000"/>
                    </a:srgbClr>
                  </a:solidFill>
                </a:ln>
                <a:gradFill>
                  <a:gsLst>
                    <a:gs pos="25000">
                      <a:srgbClr val="9CBEBD">
                        <a:satMod val="155000"/>
                      </a:srgbClr>
                    </a:gs>
                    <a:gs pos="100000">
                      <a:srgbClr val="9CBEB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ומתחברים </a:t>
            </a:r>
            <a:r>
              <a:rPr lang="he-IL" sz="2800" b="1" spc="50" dirty="0">
                <a:ln w="11430">
                  <a:solidFill>
                    <a:srgbClr val="D2CB6C">
                      <a:lumMod val="50000"/>
                    </a:srgbClr>
                  </a:solidFill>
                </a:ln>
                <a:gradFill>
                  <a:gsLst>
                    <a:gs pos="25000">
                      <a:srgbClr val="9CBEBD">
                        <a:satMod val="155000"/>
                      </a:srgbClr>
                    </a:gs>
                    <a:gs pos="100000">
                      <a:srgbClr val="9CBEB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לרוסיה  </a:t>
            </a:r>
            <a:endParaRPr lang="he-IL" sz="2800" b="1" spc="50" dirty="0">
              <a:ln w="11430">
                <a:solidFill>
                  <a:srgbClr val="D2CB6C">
                    <a:lumMod val="50000"/>
                  </a:srgbClr>
                </a:solidFill>
              </a:ln>
              <a:gradFill>
                <a:gsLst>
                  <a:gs pos="25000">
                    <a:srgbClr val="9CBEBD">
                      <a:satMod val="155000"/>
                    </a:srgbClr>
                  </a:gs>
                  <a:gs pos="100000">
                    <a:srgbClr val="9CBEB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4710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866900" y="1981200"/>
          <a:ext cx="6136943" cy="4195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7108" name="TextBox 8"/>
          <p:cNvSpPr txBox="1">
            <a:spLocks noChangeArrowheads="1"/>
          </p:cNvSpPr>
          <p:nvPr/>
        </p:nvSpPr>
        <p:spPr bwMode="auto">
          <a:xfrm>
            <a:off x="7780338" y="6096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b="1">
                <a:latin typeface="Calibri" pitchFamily="34" charset="0"/>
              </a:rPr>
              <a:t>5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5" name="6-Point Star 14"/>
          <p:cNvSpPr/>
          <p:nvPr/>
        </p:nvSpPr>
        <p:spPr>
          <a:xfrm>
            <a:off x="6553200" y="15875"/>
            <a:ext cx="1455738" cy="150971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8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8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47110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47111" name="TextBox 16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2" name="TextBox 17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3" name="TextBox 1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4" name="TextBox 1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5" name="TextBox 2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6" name="TextBox 2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7" name="TextBox 3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8" name="TextBox 3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9" name="TextBox 3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4915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8" name="Rectangle 7"/>
          <p:cNvSpPr/>
          <p:nvPr/>
        </p:nvSpPr>
        <p:spPr>
          <a:xfrm>
            <a:off x="3349238" y="13227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מה </a:t>
            </a: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נלמד</a:t>
            </a: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740632" y="2522085"/>
            <a:ext cx="410155" cy="410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754208" y="3324329"/>
            <a:ext cx="410155" cy="410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158" name="Rectangle 1"/>
          <p:cNvSpPr>
            <a:spLocks noChangeArrowheads="1"/>
          </p:cNvSpPr>
          <p:nvPr/>
        </p:nvSpPr>
        <p:spPr bwMode="auto">
          <a:xfrm>
            <a:off x="419100" y="3362325"/>
            <a:ext cx="72009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 b="1">
                <a:latin typeface="Calibri" pitchFamily="34" charset="0"/>
              </a:rPr>
              <a:t>נלמד על הנשוא הפועלי ועל הנשוא השמני. </a:t>
            </a:r>
            <a:endParaRPr lang="en-US" sz="2400" b="1">
              <a:latin typeface="Calibri" pitchFamily="34" charset="0"/>
            </a:endParaRPr>
          </a:p>
        </p:txBody>
      </p:sp>
      <p:sp>
        <p:nvSpPr>
          <p:cNvPr id="49159" name="Rectangle 2"/>
          <p:cNvSpPr>
            <a:spLocks noChangeArrowheads="1"/>
          </p:cNvSpPr>
          <p:nvPr/>
        </p:nvSpPr>
        <p:spPr bwMode="auto">
          <a:xfrm>
            <a:off x="4097338" y="2522538"/>
            <a:ext cx="3354387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 b="1">
                <a:latin typeface="Calibri" pitchFamily="34" charset="0"/>
              </a:rPr>
              <a:t>נתמקד בנשוא שבמשפט. </a:t>
            </a:r>
            <a:endParaRPr lang="en-US" sz="2400" b="1">
              <a:latin typeface="Calibri" pitchFamily="34" charset="0"/>
            </a:endParaRPr>
          </a:p>
        </p:txBody>
      </p:sp>
      <p:sp>
        <p:nvSpPr>
          <p:cNvPr id="16" name="6-Point Star 15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5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5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49161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49167" name="TextBox 1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68" name="TextBox 18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69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0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1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2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3" name="TextBox 2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4" name="TextBox 2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5" name="TextBox 2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9162" name="TextBox 26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8" name="Rectangle 15"/>
          <p:cNvSpPr/>
          <p:nvPr/>
        </p:nvSpPr>
        <p:spPr>
          <a:xfrm>
            <a:off x="53975" y="5354638"/>
            <a:ext cx="1730375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9" name="תמונה 2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165" name="TextBox 29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1" name="Picture 16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334000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Ribbon 2"/>
          <p:cNvSpPr/>
          <p:nvPr/>
        </p:nvSpPr>
        <p:spPr>
          <a:xfrm>
            <a:off x="2325688" y="1782763"/>
            <a:ext cx="4114800" cy="673100"/>
          </a:xfrm>
          <a:prstGeom prst="ribbon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202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1203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35964" y="553999"/>
            <a:ext cx="3641036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b="1" dirty="0">
                <a:ln w="12700">
                  <a:solidFill>
                    <a:srgbClr val="FF99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200" b="1" dirty="0">
              <a:ln w="12700">
                <a:solidFill>
                  <a:srgbClr val="FF99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6-Point Star 12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8438" y="3044825"/>
            <a:ext cx="8369300" cy="12620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he-IL" sz="2400" b="1" dirty="0">
                <a:latin typeface="+mn-lt"/>
                <a:cs typeface="+mn-cs"/>
              </a:rPr>
              <a:t>   </a:t>
            </a:r>
            <a:r>
              <a:rPr lang="he-IL" sz="2400" b="1" dirty="0">
                <a:latin typeface="+mn-lt"/>
                <a:cs typeface="+mn-cs"/>
                <a:hlinkClick r:id="rId5" action="ppaction://hlinksldjump"/>
              </a:rPr>
              <a:t>הנשוא</a:t>
            </a:r>
            <a:r>
              <a:rPr lang="he-IL" sz="2400" b="1" dirty="0">
                <a:latin typeface="+mn-lt"/>
                <a:cs typeface="+mn-cs"/>
              </a:rPr>
              <a:t> הוא חלק מרכזי במשפט.</a:t>
            </a:r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800" b="1" dirty="0">
              <a:latin typeface="+mn-lt"/>
              <a:cs typeface="+mn-cs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he-IL" sz="2400" b="1" dirty="0">
                <a:latin typeface="+mn-lt"/>
                <a:cs typeface="+mn-cs"/>
              </a:rPr>
              <a:t> 	הנשוא הוא פועל או </a:t>
            </a:r>
            <a:r>
              <a:rPr lang="he-IL" sz="2400" b="1" dirty="0">
                <a:latin typeface="+mn-lt"/>
                <a:cs typeface="+mn-cs"/>
              </a:rPr>
              <a:t>שם. </a:t>
            </a:r>
            <a:endParaRPr lang="he-IL" sz="2400" b="1" dirty="0">
              <a:latin typeface="+mn-lt"/>
              <a:cs typeface="+mn-cs"/>
            </a:endParaRPr>
          </a:p>
        </p:txBody>
      </p:sp>
      <p:grpSp>
        <p:nvGrpSpPr>
          <p:cNvPr id="51207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51214" name="TextBox 2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15" name="TextBox 2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16" name="TextBox 3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17" name="TextBox 3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18" name="TextBox 3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19" name="TextBox 3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20" name="TextBox 3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21" name="TextBox 3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22" name="TextBox 3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1208" name="TextBox 37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9" name="Rectangle 15"/>
          <p:cNvSpPr/>
          <p:nvPr/>
        </p:nvSpPr>
        <p:spPr>
          <a:xfrm>
            <a:off x="53975" y="5354638"/>
            <a:ext cx="1730375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0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1" name="TextBox 40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2" name="Picture 16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334000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495675" y="1952625"/>
            <a:ext cx="29718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הנשוא לסוגיו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מציין מיקום של כותרת תחתונה 2"/>
          <p:cNvSpPr>
            <a:spLocks noGrp="1"/>
          </p:cNvSpPr>
          <p:nvPr>
            <p:ph type="ftr" sz="quarter" idx="11"/>
          </p:nvPr>
        </p:nvSpPr>
        <p:spPr bwMode="auto">
          <a:xfrm>
            <a:off x="5087938" y="6492875"/>
            <a:ext cx="3316287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sz="1100" b="1" smtClean="0">
                <a:solidFill>
                  <a:srgbClr val="002060"/>
                </a:solidFill>
              </a:rPr>
              <a:t>פיתוח: ד"ר טלי קסלמן,  ייעוץ: ד"ר ריקי תמיר</a:t>
            </a:r>
          </a:p>
        </p:txBody>
      </p:sp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2892425" y="-6350"/>
            <a:ext cx="25828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35391" y="378529"/>
            <a:ext cx="4650856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4400" b="1" kern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ea typeface="+mj-ea"/>
                <a:cs typeface="Times New Roman"/>
              </a:rPr>
              <a:t>דף ראשי</a:t>
            </a:r>
            <a:endParaRPr lang="en-US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3623302" y="2054225"/>
            <a:ext cx="2226550" cy="0"/>
          </a:xfrm>
          <a:prstGeom prst="line">
            <a:avLst/>
          </a:prstGeom>
          <a:ln w="38100">
            <a:solidFill>
              <a:srgbClr val="00B0F0"/>
            </a:solidFill>
            <a:headEnd type="diamond" w="med" len="med"/>
            <a:tailEnd type="diamond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1819608" y="3054350"/>
            <a:ext cx="3135128" cy="0"/>
          </a:xfrm>
          <a:prstGeom prst="line">
            <a:avLst/>
          </a:prstGeom>
          <a:ln w="38100">
            <a:solidFill>
              <a:srgbClr val="00B0F0"/>
            </a:solidFill>
            <a:headEnd type="diamond" w="med" len="med"/>
            <a:tailEnd type="diamond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844366" y="3529013"/>
            <a:ext cx="3028857" cy="0"/>
          </a:xfrm>
          <a:prstGeom prst="line">
            <a:avLst/>
          </a:prstGeom>
          <a:ln w="38100">
            <a:solidFill>
              <a:srgbClr val="00B0F0"/>
            </a:solidFill>
            <a:headEnd type="diamond" w="med" len="med"/>
            <a:tailEnd type="diamond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3509624" y="4621213"/>
            <a:ext cx="2453907" cy="0"/>
          </a:xfrm>
          <a:prstGeom prst="line">
            <a:avLst/>
          </a:prstGeom>
          <a:ln w="38100">
            <a:solidFill>
              <a:srgbClr val="00B0F0"/>
            </a:solidFill>
            <a:headEnd type="diamond" w="med" len="med"/>
            <a:tailEnd type="diamond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92" name="Group 43"/>
          <p:cNvGrpSpPr>
            <a:grpSpLocks/>
          </p:cNvGrpSpPr>
          <p:nvPr/>
        </p:nvGrpSpPr>
        <p:grpSpPr bwMode="auto">
          <a:xfrm>
            <a:off x="4783138" y="1931988"/>
            <a:ext cx="3502025" cy="3240087"/>
            <a:chOff x="4804618" y="2153178"/>
            <a:chExt cx="3501182" cy="3239534"/>
          </a:xfrm>
        </p:grpSpPr>
        <p:sp>
          <p:nvSpPr>
            <p:cNvPr id="6" name="Flowchart: Connector 5"/>
            <p:cNvSpPr/>
            <p:nvPr/>
          </p:nvSpPr>
          <p:spPr>
            <a:xfrm>
              <a:off x="4804618" y="2153178"/>
              <a:ext cx="3501182" cy="3239534"/>
            </a:xfrm>
            <a:prstGeom prst="flowChartConnector">
              <a:avLst/>
            </a:prstGeom>
            <a:blipFill>
              <a:blip r:embed="rId4"/>
              <a:tile tx="0" ty="0" sx="100000" sy="100000" flip="none" algn="tl"/>
            </a:blipFill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565707" y="2498467"/>
              <a:ext cx="1757077" cy="1938992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44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5" action="ppaction://hlinksldjump"/>
                </a:rPr>
                <a:t>נושא 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44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5" action="ppaction://hlinksldjump"/>
                </a:rPr>
                <a:t>ונשוא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2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5" action="ppaction://hlinksldjump"/>
                </a:rPr>
                <a:t>יחידה 5</a:t>
              </a:r>
              <a:endParaRPr lang="he-IL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153311" y="1171545"/>
            <a:ext cx="1476703" cy="1391959"/>
            <a:chOff x="2182127" y="1147970"/>
            <a:chExt cx="1476703" cy="1391959"/>
          </a:xfrm>
          <a:blipFill>
            <a:blip r:embed="rId6"/>
            <a:tile tx="0" ty="0" sx="100000" sy="100000" flip="none" algn="tl"/>
          </a:blipFill>
        </p:grpSpPr>
        <p:sp>
          <p:nvSpPr>
            <p:cNvPr id="19" name="Folded Corner 18"/>
            <p:cNvSpPr/>
            <p:nvPr/>
          </p:nvSpPr>
          <p:spPr>
            <a:xfrm>
              <a:off x="2211030" y="1147970"/>
              <a:ext cx="1447800" cy="1234879"/>
            </a:xfrm>
            <a:prstGeom prst="foldedCorner">
              <a:avLst/>
            </a:prstGeom>
            <a:grpFill/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182127" y="1278045"/>
              <a:ext cx="1473616" cy="1261884"/>
            </a:xfrm>
            <a:prstGeom prst="rect">
              <a:avLst/>
            </a:prstGeom>
            <a:grp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400" b="1" spc="50" dirty="0">
                  <a:ln w="11430"/>
                  <a:solidFill>
                    <a:srgbClr val="0033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7" action="ppaction://hlinksldjump"/>
                </a:rPr>
                <a:t>על מארז 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400" b="1" spc="50" dirty="0">
                  <a:ln w="11430"/>
                  <a:solidFill>
                    <a:srgbClr val="0033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7" action="ppaction://hlinksldjump"/>
                </a:rPr>
                <a:t>הלימוד</a:t>
              </a:r>
              <a:endParaRPr lang="he-IL" sz="2400" b="1" spc="50" dirty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" action="ppaction://noaction"/>
              </a:endParaRP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2800" b="1" spc="50" dirty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rId7" action="ppaction://hlinksldjump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3630" y="2153177"/>
            <a:ext cx="1447800" cy="1234879"/>
            <a:chOff x="653532" y="1908987"/>
            <a:chExt cx="1447800" cy="1234879"/>
          </a:xfrm>
          <a:blipFill>
            <a:blip r:embed="rId8"/>
            <a:tile tx="0" ty="0" sx="100000" sy="100000" flip="none" algn="tl"/>
          </a:blipFill>
        </p:grpSpPr>
        <p:sp>
          <p:nvSpPr>
            <p:cNvPr id="30" name="Folded Corner 29"/>
            <p:cNvSpPr/>
            <p:nvPr/>
          </p:nvSpPr>
          <p:spPr>
            <a:xfrm>
              <a:off x="653532" y="1908987"/>
              <a:ext cx="1447800" cy="1234879"/>
            </a:xfrm>
            <a:prstGeom prst="foldedCorner">
              <a:avLst/>
            </a:prstGeom>
            <a:grpFill/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11208" y="2049372"/>
              <a:ext cx="1390124" cy="954107"/>
            </a:xfrm>
            <a:prstGeom prst="rect">
              <a:avLst/>
            </a:prstGeom>
            <a:grp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70C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9" action="ppaction://hlinksldjump"/>
                </a:rPr>
                <a:t>מילון 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70C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9" action="ppaction://hlinksldjump"/>
                </a:rPr>
                <a:t>מושגים </a:t>
              </a:r>
              <a:endParaRPr lang="en-US" sz="28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70002" y="3658837"/>
            <a:ext cx="1651414" cy="1525380"/>
            <a:chOff x="551726" y="3281413"/>
            <a:chExt cx="1651414" cy="1525380"/>
          </a:xfrm>
          <a:blipFill>
            <a:blip r:embed="rId10"/>
            <a:tile tx="0" ty="0" sx="100000" sy="100000" flip="none" algn="tl"/>
          </a:blipFill>
        </p:grpSpPr>
        <p:sp>
          <p:nvSpPr>
            <p:cNvPr id="31" name="Folded Corner 30"/>
            <p:cNvSpPr/>
            <p:nvPr/>
          </p:nvSpPr>
          <p:spPr>
            <a:xfrm>
              <a:off x="653532" y="3281413"/>
              <a:ext cx="1447800" cy="1234879"/>
            </a:xfrm>
            <a:prstGeom prst="foldedCorner">
              <a:avLst/>
            </a:prstGeom>
            <a:grpFill/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51726" y="3421798"/>
              <a:ext cx="1651414" cy="1384995"/>
            </a:xfrm>
            <a:prstGeom prst="rect">
              <a:avLst/>
            </a:prstGeom>
            <a:grp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70C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11" action="ppaction://hlinksldjump"/>
                </a:rPr>
                <a:t>התמצאות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70C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11" action="ppaction://hlinksldjump"/>
                </a:rPr>
                <a:t>במארז</a:t>
              </a:r>
              <a:endParaRPr lang="he-IL" sz="28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endParaRP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70C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</a:rPr>
                <a:t> </a:t>
              </a:r>
              <a:endParaRPr lang="en-US" sz="28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061824" y="4791374"/>
            <a:ext cx="1447800" cy="1234879"/>
            <a:chOff x="2197808" y="4064355"/>
            <a:chExt cx="1447800" cy="1234879"/>
          </a:xfrm>
          <a:blipFill>
            <a:blip r:embed="rId12"/>
            <a:tile tx="0" ty="0" sx="100000" sy="100000" flip="none" algn="tl"/>
          </a:blipFill>
        </p:grpSpPr>
        <p:sp>
          <p:nvSpPr>
            <p:cNvPr id="29" name="Folded Corner 28"/>
            <p:cNvSpPr/>
            <p:nvPr/>
          </p:nvSpPr>
          <p:spPr>
            <a:xfrm>
              <a:off x="2197808" y="4064355"/>
              <a:ext cx="1447800" cy="1234879"/>
            </a:xfrm>
            <a:prstGeom prst="foldedCorner">
              <a:avLst/>
            </a:prstGeom>
            <a:grpFill/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293568" y="4066375"/>
              <a:ext cx="1282723" cy="954107"/>
            </a:xfrm>
            <a:prstGeom prst="rect">
              <a:avLst/>
            </a:prstGeom>
            <a:grp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33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13" action="ppaction://hlinksldjump"/>
                </a:rPr>
                <a:t>יחידות 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33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13" action="ppaction://hlinksldjump"/>
                </a:rPr>
                <a:t>הלימוד</a:t>
              </a:r>
              <a:endParaRPr lang="he-IL" sz="2800" b="1" spc="50" dirty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" action="ppaction://noaction"/>
              </a:endParaRPr>
            </a:p>
          </p:txBody>
        </p:sp>
      </p:grpSp>
      <p:grpSp>
        <p:nvGrpSpPr>
          <p:cNvPr id="16397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16398" name="TextBox 4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399" name="TextBox 48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0" name="TextBox 4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1" name="TextBox 5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2" name="TextBox 5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3" name="TextBox 5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4" name="TextBox 5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8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5" name="TextBox 5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9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6" name="TextBox 5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325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35964" y="553999"/>
            <a:ext cx="3641036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b="1" dirty="0">
                <a:ln w="12700">
                  <a:solidFill>
                    <a:srgbClr val="FF99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200" b="1" dirty="0">
              <a:ln w="12700">
                <a:solidFill>
                  <a:srgbClr val="FF99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6-Point Star 12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53253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53262" name="TextBox 2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3" name="TextBox 2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4" name="TextBox 3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5" name="TextBox 3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6" name="TextBox 3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7" name="TextBox 3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8" name="TextBox 3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9" name="TextBox 3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70" name="TextBox 3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3254" name="TextBox 37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9" name="Rectangle 15"/>
          <p:cNvSpPr/>
          <p:nvPr/>
        </p:nvSpPr>
        <p:spPr>
          <a:xfrm>
            <a:off x="53975" y="5354638"/>
            <a:ext cx="2536825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0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257" name="TextBox 23"/>
          <p:cNvSpPr txBox="1">
            <a:spLocks noChangeArrowheads="1"/>
          </p:cNvSpPr>
          <p:nvPr/>
        </p:nvSpPr>
        <p:spPr bwMode="auto">
          <a:xfrm>
            <a:off x="471488" y="1519238"/>
            <a:ext cx="7924800" cy="378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latin typeface="Calibri" pitchFamily="34" charset="0"/>
              </a:rPr>
              <a:t>הצירופים הבונים את המשפט והיחסים בין הנושא לנשוא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he-IL" sz="2000" b="1">
                <a:solidFill>
                  <a:srgbClr val="002060"/>
                </a:solidFill>
                <a:latin typeface="Calibri" pitchFamily="34" charset="0"/>
              </a:rPr>
              <a:t>במשפט מתקיימים יחסים בין שני צירופים. צירוף אחד  מבטא את הנושא הנדון (על מה מדברים?) וצירוף שני מוסיף  לו מידע  חדש (מה אומרים על כך?). כל צירוף מכיל יסוד עיקרי (</a:t>
            </a:r>
            <a:r>
              <a:rPr lang="he-IL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בד"כ מופיע בראש הצירוף).</a:t>
            </a:r>
            <a:endParaRPr lang="en-US" sz="2000" b="1">
              <a:solidFill>
                <a:srgbClr val="00206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solidFill>
                  <a:srgbClr val="002060"/>
                </a:solidFill>
                <a:latin typeface="Calibri" pitchFamily="34" charset="0"/>
              </a:rPr>
              <a:t>היסוד העיקרי בצירוף המתפקד כנושא הנדון  נקרא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14" action="ppaction://hlinksldjump"/>
              </a:rPr>
              <a:t>נושא.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15" action="ppaction://hlinksldjump"/>
              </a:rPr>
              <a:t> </a:t>
            </a:r>
            <a:endParaRPr lang="he-IL" sz="2000" b="1">
              <a:solidFill>
                <a:srgbClr val="2F2B2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solidFill>
                  <a:srgbClr val="002060"/>
                </a:solidFill>
                <a:latin typeface="Calibri" pitchFamily="34" charset="0"/>
              </a:rPr>
              <a:t>היסוד העיקרי בצירוף המתפקד כמידע החדש במשפט נקרא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16" action="ppaction://hlinksldjump"/>
              </a:rPr>
              <a:t>נשוא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.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b="1">
                <a:solidFill>
                  <a:srgbClr val="00B050"/>
                </a:solidFill>
                <a:latin typeface="Calibri" pitchFamily="34" charset="0"/>
              </a:rPr>
              <a:t>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b="1">
                <a:solidFill>
                  <a:srgbClr val="00B050"/>
                </a:solidFill>
                <a:latin typeface="Calibri" pitchFamily="34" charset="0"/>
              </a:rPr>
              <a:t>                   הערה חשובה: הפועל הוא תמיד נשוא</a:t>
            </a:r>
            <a:r>
              <a:rPr lang="he-IL" b="1">
                <a:latin typeface="Calibri" pitchFamily="34" charset="0"/>
              </a:rPr>
              <a:t>. </a:t>
            </a:r>
            <a:endParaRPr lang="en-US" b="1">
              <a:latin typeface="Calibri" pitchFamily="34" charset="0"/>
            </a:endParaRPr>
          </a:p>
        </p:txBody>
      </p:sp>
      <p:sp>
        <p:nvSpPr>
          <p:cNvPr id="53258" name="TextBox 24"/>
          <p:cNvSpPr txBox="1">
            <a:spLocks noChangeArrowheads="1"/>
          </p:cNvSpPr>
          <p:nvPr/>
        </p:nvSpPr>
        <p:spPr bwMode="auto">
          <a:xfrm>
            <a:off x="1743075" y="63055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הקודם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6" name="Picture 2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627744" y="5334000"/>
            <a:ext cx="879502" cy="879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260" name="TextBox 26"/>
          <p:cNvSpPr txBox="1">
            <a:spLocks noChangeArrowheads="1"/>
          </p:cNvSpPr>
          <p:nvPr/>
        </p:nvSpPr>
        <p:spPr bwMode="auto">
          <a:xfrm>
            <a:off x="76200" y="6248400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3" name="תמונה 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10359" y="5334000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529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35964" y="553999"/>
            <a:ext cx="3641036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b="1" dirty="0">
                <a:ln w="12700">
                  <a:solidFill>
                    <a:srgbClr val="FF99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200" b="1" dirty="0">
              <a:ln w="12700">
                <a:solidFill>
                  <a:srgbClr val="FF99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6-Point Star 12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14" name="קבוצה 13"/>
          <p:cNvGrpSpPr/>
          <p:nvPr/>
        </p:nvGrpSpPr>
        <p:grpSpPr>
          <a:xfrm>
            <a:off x="2589805" y="2455144"/>
            <a:ext cx="3877084" cy="3804696"/>
            <a:chOff x="5361095" y="-1094496"/>
            <a:chExt cx="3300869" cy="4826047"/>
          </a:xfrm>
          <a:solidFill>
            <a:srgbClr val="FF99FF"/>
          </a:solidFill>
        </p:grpSpPr>
        <p:sp>
          <p:nvSpPr>
            <p:cNvPr id="15" name="מלבן מעוגל 14"/>
            <p:cNvSpPr/>
            <p:nvPr/>
          </p:nvSpPr>
          <p:spPr>
            <a:xfrm>
              <a:off x="5597514" y="-1094496"/>
              <a:ext cx="2814877" cy="482604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7341125"/>
                <a:satOff val="32393"/>
                <a:lumOff val="-549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מלבן 15"/>
            <p:cNvSpPr/>
            <p:nvPr/>
          </p:nvSpPr>
          <p:spPr>
            <a:xfrm>
              <a:off x="5361095" y="-1094496"/>
              <a:ext cx="3300869" cy="4739113"/>
            </a:xfrm>
            <a:prstGeom prst="rect">
              <a:avLst/>
            </a:prstGeom>
            <a:solidFill>
              <a:srgbClr val="FFCCCC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4290" tIns="34290" rIns="34290" bIns="34290" spcCol="1270" anchor="ctr"/>
            <a:lstStyle/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he-IL" sz="1400" b="1" dirty="0">
                  <a:solidFill>
                    <a:srgbClr val="FFFFFF"/>
                  </a:solidFill>
                </a:rPr>
                <a:t>.</a:t>
              </a:r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he-IL" sz="1400" b="1" dirty="0">
                  <a:hlinkClick r:id="rId5" action="ppaction://hlinksldjump"/>
                </a:rPr>
                <a:t>רוצים </a:t>
              </a:r>
              <a:r>
                <a:rPr lang="he-IL" sz="1400" b="1" dirty="0">
                  <a:hlinkClick r:id="rId5" action="ppaction://hlinksldjump"/>
                </a:rPr>
                <a:t>דוגמה</a:t>
              </a:r>
              <a:r>
                <a:rPr lang="he-IL" sz="1400" b="1" dirty="0">
                  <a:hlinkClick r:id="rId5" action="ppaction://hlinksldjump"/>
                </a:rPr>
                <a:t>?</a:t>
              </a:r>
              <a:endParaRPr lang="en-US" sz="1400" b="1" dirty="0"/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he-IL" b="1" dirty="0">
                <a:solidFill>
                  <a:schemeClr val="tx1"/>
                </a:solidFill>
              </a:endParaRPr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he-IL" sz="2000" b="1" dirty="0">
                <a:solidFill>
                  <a:schemeClr val="tx1"/>
                </a:solidFill>
              </a:endParaRPr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he-IL" sz="2000" b="1" dirty="0">
                  <a:solidFill>
                    <a:schemeClr val="tx1"/>
                  </a:solidFill>
                </a:rPr>
                <a:t>משפטים </a:t>
              </a:r>
              <a:r>
                <a:rPr lang="he-IL" sz="2000" b="1" dirty="0">
                  <a:solidFill>
                    <a:schemeClr val="tx1"/>
                  </a:solidFill>
                </a:rPr>
                <a:t>שנשואם פועל נקראים</a:t>
              </a:r>
              <a:endParaRPr lang="en-US" sz="2000" b="1" dirty="0">
                <a:solidFill>
                  <a:schemeClr val="tx1"/>
                </a:solidFill>
              </a:endParaRPr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he-IL" b="1" dirty="0">
                  <a:solidFill>
                    <a:schemeClr val="tx1"/>
                  </a:solidFill>
                  <a:hlinkClick r:id="rId6" action="ppaction://hlinksldjump"/>
                </a:rPr>
                <a:t>משפטים פועליים</a:t>
              </a:r>
              <a:r>
                <a:rPr lang="he-IL" b="1" dirty="0">
                  <a:solidFill>
                    <a:schemeClr val="tx1"/>
                  </a:solidFill>
                </a:rPr>
                <a:t>.</a:t>
              </a:r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he-IL" b="1" dirty="0">
                <a:hlinkClick r:id="rId5" action="ppaction://hlinksldjump"/>
              </a:endParaRPr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he-IL" b="1" dirty="0"/>
            </a:p>
          </p:txBody>
        </p:sp>
      </p:grpSp>
      <p:pic>
        <p:nvPicPr>
          <p:cNvPr id="22" name="Picture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269445" y="3034097"/>
            <a:ext cx="619428" cy="707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5303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55315" name="TextBox 2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6" name="TextBox 2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7" name="TextBox 3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8" name="TextBox 3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9" name="TextBox 3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20" name="TextBox 3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21" name="TextBox 3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22" name="TextBox 3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23" name="TextBox 3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5304" name="TextBox 37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9" name="Rectangle 15"/>
          <p:cNvSpPr/>
          <p:nvPr/>
        </p:nvSpPr>
        <p:spPr>
          <a:xfrm>
            <a:off x="53975" y="5354638"/>
            <a:ext cx="2535238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0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5307" name="TextBox 40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2" name="Picture 16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334000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Down Ribbon 42"/>
          <p:cNvSpPr/>
          <p:nvPr/>
        </p:nvSpPr>
        <p:spPr>
          <a:xfrm>
            <a:off x="2352675" y="1400175"/>
            <a:ext cx="4114800" cy="673100"/>
          </a:xfrm>
          <a:prstGeom prst="ribbon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521075" y="1568450"/>
            <a:ext cx="2971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1. נשוא - פועל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5311" name="Rectangle 2"/>
          <p:cNvSpPr>
            <a:spLocks noChangeArrowheads="1"/>
          </p:cNvSpPr>
          <p:nvPr/>
        </p:nvSpPr>
        <p:spPr bwMode="auto">
          <a:xfrm>
            <a:off x="3124200" y="2455863"/>
            <a:ext cx="306705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sz="2000" b="1">
                <a:latin typeface="Calibri" pitchFamily="34" charset="0"/>
                <a:hlinkClick r:id="rId19" action="ppaction://hlinksldjump"/>
              </a:rPr>
              <a:t>פועל נטוי</a:t>
            </a:r>
            <a:r>
              <a:rPr lang="he-IL" sz="2000" b="1">
                <a:latin typeface="Calibri" pitchFamily="34" charset="0"/>
              </a:rPr>
              <a:t> הוא תמיד נשוא</a:t>
            </a:r>
            <a:r>
              <a:rPr lang="he-IL" sz="2000">
                <a:latin typeface="Calibri" pitchFamily="34" charset="0"/>
              </a:rPr>
              <a:t>.</a:t>
            </a:r>
          </a:p>
          <a:p>
            <a:pPr algn="l" rtl="0"/>
            <a:endParaRPr lang="he-IL" sz="2000">
              <a:latin typeface="Calibri" pitchFamily="34" charset="0"/>
            </a:endParaRPr>
          </a:p>
          <a:p>
            <a:pPr rtl="0"/>
            <a:r>
              <a:rPr lang="he-IL" sz="2000">
                <a:latin typeface="Calibri" pitchFamily="34" charset="0"/>
              </a:rPr>
              <a:t> </a:t>
            </a:r>
          </a:p>
          <a:p>
            <a:pPr algn="l" rtl="0"/>
            <a:endParaRPr lang="he-IL" sz="2000">
              <a:latin typeface="Calibri" pitchFamily="34" charset="0"/>
            </a:endParaRPr>
          </a:p>
          <a:p>
            <a:pPr algn="l" rtl="0"/>
            <a:endParaRPr lang="en-US" sz="2000">
              <a:latin typeface="Calibri" pitchFamily="34" charset="0"/>
            </a:endParaRPr>
          </a:p>
        </p:txBody>
      </p:sp>
      <p:sp>
        <p:nvSpPr>
          <p:cNvPr id="55312" name="TextBox 45"/>
          <p:cNvSpPr txBox="1">
            <a:spLocks noChangeArrowheads="1"/>
          </p:cNvSpPr>
          <p:nvPr/>
        </p:nvSpPr>
        <p:spPr bwMode="auto">
          <a:xfrm>
            <a:off x="1743075" y="63055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הקודם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7" name="Picture 46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627744" y="5334000"/>
            <a:ext cx="879502" cy="879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5314" name="Rectangle 1"/>
          <p:cNvSpPr>
            <a:spLocks noChangeArrowheads="1"/>
          </p:cNvSpPr>
          <p:nvPr/>
        </p:nvSpPr>
        <p:spPr bwMode="auto">
          <a:xfrm>
            <a:off x="2867025" y="2833688"/>
            <a:ext cx="3306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he-IL" sz="2000">
                <a:latin typeface="Calibri" pitchFamily="34" charset="0"/>
              </a:rPr>
              <a:t>. </a:t>
            </a:r>
            <a:endParaRPr lang="en-US" sz="2000"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734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35964" y="553999"/>
            <a:ext cx="3641036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b="1" dirty="0">
                <a:ln w="12700">
                  <a:solidFill>
                    <a:srgbClr val="FF99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200" b="1" dirty="0">
              <a:ln w="12700">
                <a:solidFill>
                  <a:srgbClr val="FF99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6-Point Star 12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57349" name="קבוצה 16"/>
          <p:cNvGrpSpPr>
            <a:grpSpLocks/>
          </p:cNvGrpSpPr>
          <p:nvPr/>
        </p:nvGrpSpPr>
        <p:grpSpPr bwMode="auto">
          <a:xfrm>
            <a:off x="1066800" y="2436813"/>
            <a:ext cx="7010400" cy="3633787"/>
            <a:chOff x="-1421316" y="-427138"/>
            <a:chExt cx="4595804" cy="4063997"/>
          </a:xfrm>
        </p:grpSpPr>
        <p:sp>
          <p:nvSpPr>
            <p:cNvPr id="18" name="מלבן מעוגל 17"/>
            <p:cNvSpPr/>
            <p:nvPr/>
          </p:nvSpPr>
          <p:spPr>
            <a:xfrm>
              <a:off x="-873899" y="-427138"/>
              <a:ext cx="3593594" cy="4063997"/>
            </a:xfrm>
            <a:prstGeom prst="roundRect">
              <a:avLst>
                <a:gd name="adj" fmla="val 10000"/>
              </a:avLst>
            </a:prstGeom>
            <a:solidFill>
              <a:srgbClr val="FF99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מלבן 18"/>
            <p:cNvSpPr/>
            <p:nvPr/>
          </p:nvSpPr>
          <p:spPr>
            <a:xfrm>
              <a:off x="-1421316" y="-270899"/>
              <a:ext cx="4595804" cy="37390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4290" tIns="34290" rIns="34290" bIns="34290" spcCol="1270" anchor="ctr"/>
            <a:lstStyle/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he-IL" b="1" dirty="0"/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he-IL" b="1" dirty="0">
                  <a:solidFill>
                    <a:srgbClr val="2BFB4E"/>
                  </a:solidFill>
                  <a:ea typeface="Calibri"/>
                  <a:hlinkClick r:id="rId5" action="ppaction://hlinksldjump"/>
                </a:rPr>
                <a:t>רוצים דוגמה?</a:t>
              </a:r>
              <a:r>
                <a:rPr lang="he-IL" b="1" dirty="0">
                  <a:solidFill>
                    <a:srgbClr val="FF0000"/>
                  </a:solidFill>
                  <a:ea typeface="Calibri"/>
                  <a:hlinkClick r:id="rId5" action="ppaction://hlinksldjump"/>
                </a:rPr>
                <a:t> </a:t>
              </a:r>
              <a:endParaRPr lang="he-IL" b="1" dirty="0"/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he-IL" b="1" dirty="0"/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he-IL" sz="2000" b="1" dirty="0">
                  <a:solidFill>
                    <a:schemeClr val="tx1"/>
                  </a:solidFill>
                </a:rPr>
                <a:t>משפטים שנשואם שם נקראים </a:t>
              </a:r>
              <a:r>
                <a:rPr lang="he-IL" sz="2000" b="1" dirty="0">
                  <a:solidFill>
                    <a:schemeClr val="tx1"/>
                  </a:solidFill>
                  <a:hlinkClick r:id="rId6" action="ppaction://hlinksldjump"/>
                </a:rPr>
                <a:t>משפטים שמניים</a:t>
              </a:r>
              <a:r>
                <a:rPr lang="he-IL" sz="2000" b="1" dirty="0">
                  <a:solidFill>
                    <a:schemeClr val="tx1"/>
                  </a:solidFill>
                </a:rPr>
                <a:t>. </a:t>
              </a:r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he-IL" sz="2000" b="1" dirty="0">
                <a:solidFill>
                  <a:schemeClr val="tx1"/>
                </a:solidFill>
              </a:endParaRPr>
            </a:p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he-IL" sz="1400" dirty="0">
                  <a:solidFill>
                    <a:srgbClr val="FF0000"/>
                  </a:solidFill>
                  <a:ea typeface="Calibri"/>
                </a:rPr>
                <a:t>.</a:t>
              </a:r>
            </a:p>
          </p:txBody>
        </p:sp>
      </p:grpSp>
      <p:pic>
        <p:nvPicPr>
          <p:cNvPr id="21" name="Picture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711110" y="3369644"/>
            <a:ext cx="765890" cy="874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7351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57362" name="TextBox 2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3" name="TextBox 2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4" name="TextBox 3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5" name="TextBox 3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6" name="TextBox 3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7" name="TextBox 3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8" name="TextBox 3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9" name="TextBox 3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70" name="TextBox 3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7352" name="TextBox 37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9" name="Rectangle 15"/>
          <p:cNvSpPr/>
          <p:nvPr/>
        </p:nvSpPr>
        <p:spPr>
          <a:xfrm>
            <a:off x="53975" y="5354638"/>
            <a:ext cx="2452688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0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7355" name="TextBox 40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2" name="Picture 16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334000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Down Ribbon 42"/>
          <p:cNvSpPr/>
          <p:nvPr/>
        </p:nvSpPr>
        <p:spPr>
          <a:xfrm>
            <a:off x="2514600" y="1717675"/>
            <a:ext cx="4114800" cy="673100"/>
          </a:xfrm>
          <a:prstGeom prst="ribb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657600" y="1803400"/>
            <a:ext cx="2971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2. נשוא - שם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7359" name="Rectangle 1"/>
          <p:cNvSpPr>
            <a:spLocks noChangeArrowheads="1"/>
          </p:cNvSpPr>
          <p:nvPr/>
        </p:nvSpPr>
        <p:spPr bwMode="auto">
          <a:xfrm>
            <a:off x="1901825" y="2725738"/>
            <a:ext cx="5260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000" b="1">
                <a:latin typeface="Calibri" pitchFamily="34" charset="0"/>
              </a:rPr>
              <a:t>הנשוא יכול להיות שם עצם או שם תואר.</a:t>
            </a:r>
            <a:endParaRPr lang="en-US">
              <a:latin typeface="Calibri" pitchFamily="34" charset="0"/>
            </a:endParaRPr>
          </a:p>
        </p:txBody>
      </p:sp>
      <p:sp>
        <p:nvSpPr>
          <p:cNvPr id="57360" name="TextBox 44">
            <a:hlinkClick r:id="rId19" action="ppaction://hlinksldjump"/>
          </p:cNvPr>
          <p:cNvSpPr txBox="1">
            <a:spLocks noChangeArrowheads="1"/>
          </p:cNvSpPr>
          <p:nvPr/>
        </p:nvSpPr>
        <p:spPr bwMode="auto">
          <a:xfrm>
            <a:off x="1743075" y="6243638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הקודם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6" name="Picture 45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627744" y="5334000"/>
            <a:ext cx="879502" cy="879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939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35964" y="553999"/>
            <a:ext cx="3641036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b="1" dirty="0">
                <a:ln w="12700">
                  <a:solidFill>
                    <a:srgbClr val="FF99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200" b="1" dirty="0">
              <a:ln w="12700">
                <a:solidFill>
                  <a:srgbClr val="FF99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6-Point Star 12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17" name="קבוצה 16"/>
          <p:cNvGrpSpPr/>
          <p:nvPr/>
        </p:nvGrpSpPr>
        <p:grpSpPr>
          <a:xfrm>
            <a:off x="1981200" y="2260667"/>
            <a:ext cx="5064483" cy="3633335"/>
            <a:chOff x="-874253" y="-427138"/>
            <a:chExt cx="3593985" cy="4063997"/>
          </a:xfrm>
          <a:solidFill>
            <a:srgbClr val="18E894"/>
          </a:solidFill>
        </p:grpSpPr>
        <p:sp>
          <p:nvSpPr>
            <p:cNvPr id="18" name="מלבן מעוגל 17"/>
            <p:cNvSpPr/>
            <p:nvPr/>
          </p:nvSpPr>
          <p:spPr>
            <a:xfrm>
              <a:off x="-874253" y="-427138"/>
              <a:ext cx="3593985" cy="406399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מלבן 18"/>
            <p:cNvSpPr/>
            <p:nvPr/>
          </p:nvSpPr>
          <p:spPr>
            <a:xfrm>
              <a:off x="-768990" y="-385476"/>
              <a:ext cx="3383457" cy="38534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4290" tIns="34290" rIns="34290" bIns="34290" spcCol="1270" anchor="ctr"/>
            <a:lstStyle/>
            <a:p>
              <a:pPr algn="ctr" defTabSz="800100" rtl="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he-IL" sz="1400" b="1" dirty="0">
                  <a:solidFill>
                    <a:srgbClr val="2BFB4E"/>
                  </a:solidFill>
                  <a:ea typeface="Calibri"/>
                  <a:hlinkClick r:id="rId5" action="ppaction://hlinksldjump"/>
                </a:rPr>
                <a:t>רוצים דוגמה?</a:t>
              </a:r>
              <a:r>
                <a:rPr lang="he-IL" sz="1400" b="1" dirty="0">
                  <a:solidFill>
                    <a:srgbClr val="FF0000"/>
                  </a:solidFill>
                  <a:ea typeface="Calibri"/>
                  <a:hlinkClick r:id="rId5" action="ppaction://hlinksldjump"/>
                </a:rPr>
                <a:t> </a:t>
              </a:r>
              <a:endParaRPr lang="he-IL" sz="1400" b="1" dirty="0"/>
            </a:p>
          </p:txBody>
        </p:sp>
      </p:grpSp>
      <p:pic>
        <p:nvPicPr>
          <p:cNvPr id="20" name="Picture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371359" y="3763315"/>
            <a:ext cx="765890" cy="628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399" name="תמונה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7675" y="4003675"/>
            <a:ext cx="868363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הסבר אליפטי 23"/>
          <p:cNvSpPr/>
          <p:nvPr/>
        </p:nvSpPr>
        <p:spPr>
          <a:xfrm>
            <a:off x="447675" y="3081338"/>
            <a:ext cx="1379538" cy="76835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hlinkClick r:id="rId7" action="ppaction://hlinksldjump"/>
              </a:rPr>
              <a:t>מדוע "אוגד"?</a:t>
            </a:r>
            <a:endParaRPr lang="he-IL" sz="1400" b="1" dirty="0"/>
          </a:p>
        </p:txBody>
      </p:sp>
      <p:sp>
        <p:nvSpPr>
          <p:cNvPr id="59401" name="מלבן 24"/>
          <p:cNvSpPr>
            <a:spLocks noChangeArrowheads="1"/>
          </p:cNvSpPr>
          <p:nvPr/>
        </p:nvSpPr>
        <p:spPr bwMode="auto">
          <a:xfrm>
            <a:off x="1603375" y="4495800"/>
            <a:ext cx="54419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latin typeface="Calibri" pitchFamily="34" charset="0"/>
              </a:rPr>
              <a:t>רוצים לדעת עוד על אוגד? לחצו </a:t>
            </a:r>
            <a:r>
              <a:rPr lang="he-IL" b="1">
                <a:solidFill>
                  <a:srgbClr val="0070C0"/>
                </a:solidFill>
                <a:latin typeface="Calibri" pitchFamily="34" charset="0"/>
                <a:hlinkClick r:id="rId9"/>
              </a:rPr>
              <a:t>כאן</a:t>
            </a:r>
            <a:r>
              <a:rPr lang="he-IL" b="1">
                <a:solidFill>
                  <a:srgbClr val="0070C0"/>
                </a:solidFill>
                <a:latin typeface="Calibri" pitchFamily="34" charset="0"/>
              </a:rPr>
              <a:t>. </a:t>
            </a:r>
            <a:endParaRPr lang="en-US" b="1">
              <a:latin typeface="Calibri" pitchFamily="34" charset="0"/>
            </a:endParaRPr>
          </a:p>
        </p:txBody>
      </p:sp>
      <p:grpSp>
        <p:nvGrpSpPr>
          <p:cNvPr id="59402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59414" name="TextBox 2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5" name="TextBox 2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6" name="TextBox 3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7" name="TextBox 3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8" name="TextBox 3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9" name="TextBox 3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20" name="TextBox 3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21" name="TextBox 3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22" name="TextBox 3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9403" name="TextBox 37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9" name="Rectangle 15"/>
          <p:cNvSpPr/>
          <p:nvPr/>
        </p:nvSpPr>
        <p:spPr>
          <a:xfrm>
            <a:off x="53975" y="5354638"/>
            <a:ext cx="2452688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0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9406" name="TextBox 40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2" name="Picture 16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334000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408" name="Picture 3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930650" y="4953000"/>
            <a:ext cx="11652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Down Ribbon 42"/>
          <p:cNvSpPr/>
          <p:nvPr/>
        </p:nvSpPr>
        <p:spPr>
          <a:xfrm>
            <a:off x="2530475" y="1465263"/>
            <a:ext cx="4114800" cy="674687"/>
          </a:xfrm>
          <a:prstGeom prst="ribbon">
            <a:avLst/>
          </a:prstGeom>
          <a:solidFill>
            <a:srgbClr val="18E8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268788" y="1571625"/>
            <a:ext cx="2971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אוגד</a:t>
            </a:r>
            <a:r>
              <a:rPr lang="he-IL" sz="2400" dirty="0">
                <a:latin typeface="+mn-lt"/>
                <a:cs typeface="+mn-cs"/>
              </a:rPr>
              <a:t> </a:t>
            </a:r>
            <a:endParaRPr lang="en-US" sz="2400" dirty="0">
              <a:latin typeface="+mn-lt"/>
              <a:cs typeface="+mn-cs"/>
            </a:endParaRPr>
          </a:p>
        </p:txBody>
      </p:sp>
      <p:sp>
        <p:nvSpPr>
          <p:cNvPr id="59411" name="Rectangle 1"/>
          <p:cNvSpPr>
            <a:spLocks noChangeArrowheads="1"/>
          </p:cNvSpPr>
          <p:nvPr/>
        </p:nvSpPr>
        <p:spPr bwMode="auto">
          <a:xfrm>
            <a:off x="1981200" y="2470150"/>
            <a:ext cx="4916488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800100" rtl="0">
              <a:lnSpc>
                <a:spcPct val="90000"/>
              </a:lnSpc>
              <a:spcAft>
                <a:spcPct val="35000"/>
              </a:spcAft>
            </a:pPr>
            <a:r>
              <a:rPr lang="he-IL" sz="2000" b="1">
                <a:latin typeface="Calibri" pitchFamily="34" charset="0"/>
              </a:rPr>
              <a:t>במשפטים שמניים יכולה להופיע מילה שתפקידה לקשר בין הנשוא לנושא והיא נקראת </a:t>
            </a:r>
            <a:r>
              <a:rPr lang="he-IL" sz="2400" b="1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he-IL" sz="2000" b="1">
                <a:solidFill>
                  <a:srgbClr val="0070C0"/>
                </a:solidFill>
                <a:latin typeface="Calibri" pitchFamily="34" charset="0"/>
                <a:hlinkClick r:id="rId21" action="ppaction://hlinksldjump"/>
              </a:rPr>
              <a:t>אוגד </a:t>
            </a:r>
            <a:r>
              <a:rPr lang="he-IL">
                <a:solidFill>
                  <a:srgbClr val="FF0000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59412" name="TextBox 44"/>
          <p:cNvSpPr txBox="1">
            <a:spLocks noChangeArrowheads="1"/>
          </p:cNvSpPr>
          <p:nvPr/>
        </p:nvSpPr>
        <p:spPr bwMode="auto">
          <a:xfrm>
            <a:off x="1743075" y="63055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הקודם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6" name="Picture 45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627744" y="5334000"/>
            <a:ext cx="879502" cy="879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144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95600" y="56309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1444" name="Rectangle 1"/>
          <p:cNvSpPr>
            <a:spLocks noChangeArrowheads="1"/>
          </p:cNvSpPr>
          <p:nvPr/>
        </p:nvSpPr>
        <p:spPr bwMode="auto">
          <a:xfrm>
            <a:off x="52388" y="1363663"/>
            <a:ext cx="8153400" cy="317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>
                <a:latin typeface="Calibri" pitchFamily="34" charset="0"/>
              </a:rPr>
              <a:t> </a:t>
            </a:r>
            <a:endParaRPr lang="en-US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עיר הבירה של רוסיה </a:t>
            </a:r>
            <a:r>
              <a:rPr lang="he-IL" sz="240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היא </a:t>
            </a:r>
            <a:r>
              <a:rPr lang="he-IL" sz="240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מוסקבה. </a:t>
            </a:r>
            <a:r>
              <a:rPr lang="he-IL" sz="2400">
                <a:solidFill>
                  <a:srgbClr val="0033CC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היא= אוגד </a:t>
            </a:r>
            <a:endParaRPr lang="en-US" sz="2400">
              <a:solidFill>
                <a:srgbClr val="0033CC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>
                <a:solidFill>
                  <a:srgbClr val="00B050"/>
                </a:solidFill>
                <a:latin typeface="Calibri" pitchFamily="34" charset="0"/>
                <a:cs typeface="Guttman Yad-Brush" pitchFamily="2" charset="-79"/>
              </a:rPr>
              <a:t>אורך הכיכר האדומה </a:t>
            </a:r>
            <a:r>
              <a:rPr lang="he-IL" sz="2400">
                <a:solidFill>
                  <a:srgbClr val="0070C0"/>
                </a:solidFill>
                <a:latin typeface="Calibri" pitchFamily="34" charset="0"/>
                <a:cs typeface="Guttman Yad-Brush" pitchFamily="2" charset="-79"/>
              </a:rPr>
              <a:t>הוא</a:t>
            </a:r>
            <a:r>
              <a:rPr lang="he-IL" sz="2400">
                <a:solidFill>
                  <a:srgbClr val="00B050"/>
                </a:solidFill>
                <a:latin typeface="Calibri" pitchFamily="34" charset="0"/>
                <a:cs typeface="Guttman Yad-Brush" pitchFamily="2" charset="-79"/>
              </a:rPr>
              <a:t> 695 מטר. </a:t>
            </a:r>
            <a:r>
              <a:rPr lang="he-IL" sz="2400">
                <a:solidFill>
                  <a:srgbClr val="0033CC"/>
                </a:solidFill>
                <a:latin typeface="Calibri" pitchFamily="34" charset="0"/>
                <a:cs typeface="Guttman Yad-Brush" pitchFamily="2" charset="-79"/>
              </a:rPr>
              <a:t>הוא= אוגד </a:t>
            </a:r>
            <a:endParaRPr lang="en-US" sz="2400">
              <a:solidFill>
                <a:srgbClr val="0033CC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2400">
              <a:solidFill>
                <a:srgbClr val="2F2B2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>
                <a:solidFill>
                  <a:srgbClr val="FF0000"/>
                </a:solidFill>
                <a:latin typeface="Calibri" pitchFamily="34" charset="0"/>
              </a:rPr>
              <a:t>          </a:t>
            </a:r>
            <a:r>
              <a:rPr lang="he-IL" sz="2400" b="1">
                <a:latin typeface="Calibri" pitchFamily="34" charset="0"/>
              </a:rPr>
              <a:t>שימו לב, המין והמספר של הנושא קובעים את המין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 b="1">
                <a:latin typeface="Calibri" pitchFamily="34" charset="0"/>
              </a:rPr>
              <a:t>          והמספר של האוגד.</a:t>
            </a:r>
          </a:p>
        </p:txBody>
      </p:sp>
      <p:sp>
        <p:nvSpPr>
          <p:cNvPr id="14" name="6-Point Star 13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61446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61453" name="TextBox 12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54" name="TextBox 16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55" name="TextBox 17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56" name="TextBox 18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57" name="TextBox 19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58" name="TextBox 20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59" name="TextBox 21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60" name="TextBox 22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61" name="TextBox 23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61447" name="Picture 4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12050" y="3544888"/>
            <a:ext cx="795338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8" name="TextBox 25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7" name="Rectangle 15"/>
          <p:cNvSpPr/>
          <p:nvPr/>
        </p:nvSpPr>
        <p:spPr>
          <a:xfrm>
            <a:off x="53975" y="5354638"/>
            <a:ext cx="1730375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8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51" name="TextBox 28"/>
          <p:cNvSpPr txBox="1">
            <a:spLocks noChangeArrowheads="1"/>
          </p:cNvSpPr>
          <p:nvPr/>
        </p:nvSpPr>
        <p:spPr bwMode="auto">
          <a:xfrm>
            <a:off x="31750" y="6230938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0" name="תמונה 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6253" y="5334000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349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95600" y="56309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3492" name="Rectangle 2"/>
          <p:cNvSpPr>
            <a:spLocks noChangeArrowheads="1"/>
          </p:cNvSpPr>
          <p:nvPr/>
        </p:nvSpPr>
        <p:spPr bwMode="auto">
          <a:xfrm>
            <a:off x="66675" y="2819400"/>
            <a:ext cx="8210550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3397250" algn="l"/>
              </a:tabLst>
            </a:pPr>
            <a:r>
              <a:rPr lang="he-IL" sz="2400" b="1">
                <a:latin typeface="Calibri" pitchFamily="34" charset="0"/>
              </a:rPr>
              <a:t>פועל נטוי הוא פועל בזמן עבר, הווה, עתיד או פועל על דרך הציווי.</a:t>
            </a:r>
            <a:r>
              <a:rPr lang="he-IL" sz="2400">
                <a:latin typeface="Calibri" pitchFamily="34" charset="0"/>
              </a:rPr>
              <a:t>	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3" name="6-Point Star 12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63494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63500" name="TextBox 11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1" name="TextBox 15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2" name="TextBox 1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3" name="TextBox 1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4" name="TextBox 1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5" name="TextBox 1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6" name="TextBox 2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7" name="TextBox 2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8" name="TextBox 2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63495" name="TextBox 23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5" name="Rectangle 15"/>
          <p:cNvSpPr/>
          <p:nvPr/>
        </p:nvSpPr>
        <p:spPr>
          <a:xfrm>
            <a:off x="53975" y="5354638"/>
            <a:ext cx="1730375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3498" name="TextBox 26"/>
          <p:cNvSpPr txBox="1">
            <a:spLocks noChangeArrowheads="1"/>
          </p:cNvSpPr>
          <p:nvPr/>
        </p:nvSpPr>
        <p:spPr bwMode="auto">
          <a:xfrm>
            <a:off x="31750" y="6230938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6253" y="5334000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553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95600" y="56309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5540" name="Rectangle 1"/>
          <p:cNvSpPr>
            <a:spLocks noChangeArrowheads="1"/>
          </p:cNvSpPr>
          <p:nvPr/>
        </p:nvSpPr>
        <p:spPr bwMode="auto">
          <a:xfrm>
            <a:off x="723900" y="2463800"/>
            <a:ext cx="739140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>
              <a:lnSpc>
                <a:spcPct val="150000"/>
              </a:lnSpc>
            </a:pP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במשפט</a:t>
            </a:r>
            <a:r>
              <a:rPr lang="he-IL" sz="240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 - פטר הגדול </a:t>
            </a:r>
            <a:r>
              <a:rPr lang="he-IL" sz="2400" b="1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ביקר</a:t>
            </a:r>
            <a:r>
              <a:rPr lang="he-IL" sz="240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 בהולנד כדי ללמוד על בניית אוניות - 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המילה </a:t>
            </a:r>
            <a:r>
              <a:rPr lang="he-IL" sz="2400" b="1">
                <a:solidFill>
                  <a:srgbClr val="0070C0"/>
                </a:solidFill>
                <a:latin typeface="Calibri" pitchFamily="34" charset="0"/>
                <a:cs typeface="Guttman Yad-Brush" pitchFamily="2" charset="-79"/>
              </a:rPr>
              <a:t>ביקר</a:t>
            </a:r>
            <a:r>
              <a:rPr lang="he-IL" sz="2400">
                <a:solidFill>
                  <a:srgbClr val="00B050"/>
                </a:solidFill>
                <a:latin typeface="Calibri" pitchFamily="34" charset="0"/>
                <a:cs typeface="Guttman Yad-Brush" pitchFamily="2" charset="-79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היא פועל נטוי ומשמשת כנשוא.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cs typeface="Guttman Yad-Brush" pitchFamily="2" charset="-79"/>
              </a:rPr>
              <a:t> 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3" name="6-Point Star 12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65542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65548" name="TextBox 11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49" name="TextBox 15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0" name="TextBox 1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1" name="TextBox 1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2" name="TextBox 1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3" name="TextBox 1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4" name="TextBox 2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5" name="TextBox 2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6" name="TextBox 2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65543" name="TextBox 23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5" name="Rectangle 15"/>
          <p:cNvSpPr/>
          <p:nvPr/>
        </p:nvSpPr>
        <p:spPr>
          <a:xfrm>
            <a:off x="53975" y="5354638"/>
            <a:ext cx="1730375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5546" name="TextBox 26"/>
          <p:cNvSpPr txBox="1">
            <a:spLocks noChangeArrowheads="1"/>
          </p:cNvSpPr>
          <p:nvPr/>
        </p:nvSpPr>
        <p:spPr bwMode="auto">
          <a:xfrm>
            <a:off x="31750" y="6230938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6253" y="5334000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758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95600" y="56309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7588" name="Rectangle 2"/>
          <p:cNvSpPr>
            <a:spLocks noChangeArrowheads="1"/>
          </p:cNvSpPr>
          <p:nvPr/>
        </p:nvSpPr>
        <p:spPr bwMode="auto">
          <a:xfrm>
            <a:off x="381000" y="2057400"/>
            <a:ext cx="7162800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במשפט </a:t>
            </a:r>
            <a:r>
              <a:rPr lang="he-IL" sz="240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עיר הבירה של רוסיה היא </a:t>
            </a:r>
            <a:r>
              <a:rPr lang="he-IL" sz="240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מוסקבה</a:t>
            </a:r>
            <a:r>
              <a:rPr lang="he-IL" sz="240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המילה </a:t>
            </a:r>
            <a:r>
              <a:rPr lang="he-IL" sz="2400">
                <a:solidFill>
                  <a:srgbClr val="0070C0"/>
                </a:solidFill>
                <a:latin typeface="Calibri" pitchFamily="34" charset="0"/>
                <a:cs typeface="Guttman Yad-Brush" pitchFamily="2" charset="-79"/>
              </a:rPr>
              <a:t>מוסקבה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היא שם עצם פרטי ומשמשת כנשוא (נשוא שמני).</a:t>
            </a:r>
            <a:r>
              <a:rPr lang="he-IL">
                <a:solidFill>
                  <a:srgbClr val="2F2B20"/>
                </a:solidFill>
                <a:latin typeface="Calibri" pitchFamily="34" charset="0"/>
              </a:rPr>
              <a:t> </a:t>
            </a:r>
            <a:endParaRPr lang="en-US" sz="2400">
              <a:solidFill>
                <a:srgbClr val="2F2B20"/>
              </a:solidFill>
              <a:latin typeface="Calibri" pitchFamily="34" charset="0"/>
            </a:endParaRPr>
          </a:p>
        </p:txBody>
      </p:sp>
      <p:sp>
        <p:nvSpPr>
          <p:cNvPr id="67589" name="Rectangle 7"/>
          <p:cNvSpPr>
            <a:spLocks noChangeArrowheads="1"/>
          </p:cNvSpPr>
          <p:nvPr/>
        </p:nvSpPr>
        <p:spPr bwMode="auto">
          <a:xfrm>
            <a:off x="152400" y="3810000"/>
            <a:ext cx="742950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במשפט </a:t>
            </a:r>
            <a:r>
              <a:rPr lang="he-IL" sz="240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הכיכר האדומה שבמוסקבה </a:t>
            </a:r>
            <a:r>
              <a:rPr lang="he-IL" sz="240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Guttman Yad-Brush" pitchFamily="2" charset="-79"/>
              </a:rPr>
              <a:t>יפה ומרשימה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המילים </a:t>
            </a:r>
            <a:r>
              <a:rPr lang="he-IL" sz="2400">
                <a:solidFill>
                  <a:srgbClr val="0070C0"/>
                </a:solidFill>
                <a:latin typeface="Calibri" pitchFamily="34" charset="0"/>
                <a:cs typeface="Guttman Yad-Brush" pitchFamily="2" charset="-79"/>
              </a:rPr>
              <a:t>יפה ומרשימה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הן שמות תואר לציון תכונות אופייניות לכיכר, ומשמשות כנשוא (נשוא שמני). </a:t>
            </a:r>
            <a:endParaRPr lang="en-US" sz="2400">
              <a:solidFill>
                <a:srgbClr val="2F2B20"/>
              </a:solidFill>
              <a:latin typeface="Calibri" pitchFamily="34" charset="0"/>
            </a:endParaRPr>
          </a:p>
        </p:txBody>
      </p:sp>
      <p:sp>
        <p:nvSpPr>
          <p:cNvPr id="14" name="6-Point Star 13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67591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67597" name="TextBox 12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598" name="TextBox 16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599" name="TextBox 17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00" name="TextBox 18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01" name="TextBox 19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02" name="TextBox 20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03" name="TextBox 21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04" name="TextBox 22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05" name="TextBox 23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67592" name="TextBox 24"/>
          <p:cNvSpPr txBox="1">
            <a:spLocks noChangeArrowheads="1"/>
          </p:cNvSpPr>
          <p:nvPr/>
        </p:nvSpPr>
        <p:spPr bwMode="auto">
          <a:xfrm>
            <a:off x="914400" y="6172200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6" name="Rectangle 15"/>
          <p:cNvSpPr/>
          <p:nvPr/>
        </p:nvSpPr>
        <p:spPr>
          <a:xfrm>
            <a:off x="53975" y="5354638"/>
            <a:ext cx="1730375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7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7595" name="TextBox 27"/>
          <p:cNvSpPr txBox="1">
            <a:spLocks noChangeArrowheads="1"/>
          </p:cNvSpPr>
          <p:nvPr/>
        </p:nvSpPr>
        <p:spPr bwMode="auto">
          <a:xfrm>
            <a:off x="31750" y="6230938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9" name="תמונה 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6253" y="5334000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963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2895600" y="56309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9636" name="Rectangle 2"/>
          <p:cNvSpPr>
            <a:spLocks noChangeArrowheads="1"/>
          </p:cNvSpPr>
          <p:nvPr/>
        </p:nvSpPr>
        <p:spPr bwMode="auto">
          <a:xfrm>
            <a:off x="1066800" y="2057400"/>
            <a:ext cx="64770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800">
                <a:solidFill>
                  <a:srgbClr val="2F2B20"/>
                </a:solidFill>
                <a:latin typeface="Calibri" pitchFamily="34" charset="0"/>
              </a:rPr>
              <a:t>הפועל </a:t>
            </a:r>
            <a:r>
              <a:rPr lang="he-IL" sz="2800">
                <a:solidFill>
                  <a:srgbClr val="0033CC"/>
                </a:solidFill>
                <a:latin typeface="Calibri" pitchFamily="34" charset="0"/>
              </a:rPr>
              <a:t>"</a:t>
            </a:r>
            <a:r>
              <a:rPr lang="he-IL" sz="2800" b="1">
                <a:solidFill>
                  <a:srgbClr val="0033CC"/>
                </a:solidFill>
                <a:latin typeface="Calibri" pitchFamily="34" charset="0"/>
              </a:rPr>
              <a:t>אגד" </a:t>
            </a:r>
            <a:r>
              <a:rPr lang="he-IL" sz="2800">
                <a:solidFill>
                  <a:srgbClr val="2F2B20"/>
                </a:solidFill>
                <a:latin typeface="Calibri" pitchFamily="34" charset="0"/>
              </a:rPr>
              <a:t>משמעותו  היא </a:t>
            </a:r>
            <a:r>
              <a:rPr lang="he-IL" sz="2800">
                <a:solidFill>
                  <a:srgbClr val="0033CC"/>
                </a:solidFill>
                <a:latin typeface="Calibri" pitchFamily="34" charset="0"/>
              </a:rPr>
              <a:t>קשר יחד. </a:t>
            </a:r>
            <a:endParaRPr lang="en-US" sz="2800">
              <a:solidFill>
                <a:srgbClr val="0033CC"/>
              </a:solidFill>
              <a:latin typeface="Calibri" pitchFamily="34" charset="0"/>
            </a:endParaRPr>
          </a:p>
        </p:txBody>
      </p:sp>
      <p:sp>
        <p:nvSpPr>
          <p:cNvPr id="14" name="6-Point Star 13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69638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69644" name="TextBox 11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45" name="TextBox 12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46" name="TextBox 1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47" name="TextBox 1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48" name="TextBox 1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49" name="TextBox 1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50" name="TextBox 2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51" name="TextBox 2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52" name="TextBox 2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69639" name="TextBox 23"/>
          <p:cNvSpPr txBox="1">
            <a:spLocks noChangeArrowheads="1"/>
          </p:cNvSpPr>
          <p:nvPr/>
        </p:nvSpPr>
        <p:spPr bwMode="auto">
          <a:xfrm>
            <a:off x="838200" y="6243638"/>
            <a:ext cx="946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5" name="Rectangle 15"/>
          <p:cNvSpPr/>
          <p:nvPr/>
        </p:nvSpPr>
        <p:spPr>
          <a:xfrm>
            <a:off x="53975" y="5354638"/>
            <a:ext cx="1730375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9642" name="TextBox 26"/>
          <p:cNvSpPr txBox="1">
            <a:spLocks noChangeArrowheads="1"/>
          </p:cNvSpPr>
          <p:nvPr/>
        </p:nvSpPr>
        <p:spPr bwMode="auto">
          <a:xfrm>
            <a:off x="31750" y="6230938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6253" y="5334000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168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5035" y="36268"/>
            <a:ext cx="1444415" cy="1818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684" name="TextBox 2"/>
          <p:cNvSpPr txBox="1">
            <a:spLocks noChangeArrowheads="1"/>
          </p:cNvSpPr>
          <p:nvPr/>
        </p:nvSpPr>
        <p:spPr bwMode="auto">
          <a:xfrm>
            <a:off x="74613" y="1746250"/>
            <a:ext cx="1905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>
                <a:latin typeface="Calibri" pitchFamily="34" charset="0"/>
              </a:rPr>
              <a:t>מילים שמקורן ברוסית</a:t>
            </a:r>
            <a:endParaRPr lang="en-US">
              <a:latin typeface="Calibri" pitchFamily="34" charset="0"/>
            </a:endParaRPr>
          </a:p>
        </p:txBody>
      </p:sp>
      <p:sp>
        <p:nvSpPr>
          <p:cNvPr id="12" name="Up Arrow 11"/>
          <p:cNvSpPr/>
          <p:nvPr/>
        </p:nvSpPr>
        <p:spPr>
          <a:xfrm>
            <a:off x="61913" y="1587500"/>
            <a:ext cx="304800" cy="5334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03528" y="1240326"/>
            <a:ext cx="5715000" cy="52322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מתחברים ל</a:t>
            </a: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רוסיה</a:t>
            </a: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ומתרגלים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17" name="Diagram 16"/>
          <p:cNvGraphicFramePr/>
          <p:nvPr/>
        </p:nvGraphicFramePr>
        <p:xfrm>
          <a:off x="1261990" y="2069308"/>
          <a:ext cx="6453079" cy="443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6-Point Star 19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11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11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71689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71695" name="TextBox 20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696" name="TextBox 21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697" name="TextBox 22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698" name="TextBox 23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699" name="TextBox 24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700" name="TextBox 25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701" name="TextBox 26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702" name="TextBox 27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8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703" name="TextBox 28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9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1690" name="TextBox 29"/>
          <p:cNvSpPr txBox="1">
            <a:spLocks noChangeArrowheads="1"/>
          </p:cNvSpPr>
          <p:nvPr/>
        </p:nvSpPr>
        <p:spPr bwMode="auto">
          <a:xfrm>
            <a:off x="685800" y="6319838"/>
            <a:ext cx="10207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1" name="Rectangle 15"/>
          <p:cNvSpPr/>
          <p:nvPr/>
        </p:nvSpPr>
        <p:spPr>
          <a:xfrm>
            <a:off x="53975" y="5354638"/>
            <a:ext cx="1730375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2" name="תמונה 2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693" name="TextBox 32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4" name="Picture 16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334000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133600"/>
            <a:ext cx="8077200" cy="158197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e-IL" sz="4400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  <a:hlinkClick r:id="rId3" action="ppaction://hlinksldjump"/>
              </a:rPr>
              <a:t>נושא המארז ואוכלוסיית היעד</a:t>
            </a:r>
            <a:endParaRPr lang="he-IL" sz="44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e-IL" sz="4400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  <a:hlinkClick r:id="rId4" action="ppaction://hlinksldjump"/>
              </a:rPr>
              <a:t>דרכי העבודה</a:t>
            </a:r>
            <a:endParaRPr lang="he-IL" sz="44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85502" y="762000"/>
            <a:ext cx="67730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על מארז יחידות הלימוד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781675" y="6515100"/>
            <a:ext cx="27511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18436" name="מלבן 5"/>
          <p:cNvSpPr>
            <a:spLocks noChangeArrowheads="1"/>
          </p:cNvSpPr>
          <p:nvPr/>
        </p:nvSpPr>
        <p:spPr bwMode="auto">
          <a:xfrm>
            <a:off x="2057400" y="4763"/>
            <a:ext cx="45720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18437" name="TextBox 9"/>
          <p:cNvSpPr txBox="1">
            <a:spLocks noChangeArrowheads="1"/>
          </p:cNvSpPr>
          <p:nvPr/>
        </p:nvSpPr>
        <p:spPr bwMode="auto">
          <a:xfrm>
            <a:off x="1066800" y="6311900"/>
            <a:ext cx="685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438" name="TextBox 11"/>
          <p:cNvSpPr txBox="1">
            <a:spLocks noChangeArrowheads="1"/>
          </p:cNvSpPr>
          <p:nvPr/>
        </p:nvSpPr>
        <p:spPr bwMode="auto">
          <a:xfrm>
            <a:off x="257175" y="62849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975" y="5572125"/>
            <a:ext cx="2003425" cy="12144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" name="Picture 1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09339" y="5562600"/>
            <a:ext cx="895661" cy="895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8441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18443" name="TextBox 32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4" name="TextBox 33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5" name="TextBox 34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6" name="TextBox 35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7" name="TextBox 36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8" name="TextBox 37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9" name="TextBox 38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50" name="TextBox 39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51" name="TextBox 40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3" name="Picture 1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5591" y="5485791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373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6-Point Star 15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sp>
        <p:nvSpPr>
          <p:cNvPr id="73733" name="Rectangle 2"/>
          <p:cNvSpPr>
            <a:spLocks noChangeArrowheads="1"/>
          </p:cNvSpPr>
          <p:nvPr/>
        </p:nvSpPr>
        <p:spPr bwMode="auto">
          <a:xfrm>
            <a:off x="1706563" y="1411288"/>
            <a:ext cx="6626225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הנושאים שבטקסט מסומנים בצבע </a:t>
            </a:r>
            <a:r>
              <a:rPr lang="he-IL" b="1">
                <a:solidFill>
                  <a:srgbClr val="D60093"/>
                </a:solidFill>
                <a:latin typeface="Calibri" pitchFamily="34" charset="0"/>
              </a:rPr>
              <a:t>ורוד.</a:t>
            </a: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א. מהם הנשואים המתקשרים אליהם? לחצו עליהם.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ב. לחצו על </a:t>
            </a:r>
            <a:r>
              <a:rPr lang="he-IL" b="1">
                <a:solidFill>
                  <a:srgbClr val="FF9900"/>
                </a:solidFill>
                <a:latin typeface="Calibri" pitchFamily="34" charset="0"/>
              </a:rPr>
              <a:t>פ</a:t>
            </a: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- לציון נשוא מסוג פועל ועל </a:t>
            </a:r>
            <a:r>
              <a:rPr lang="he-IL" b="1">
                <a:solidFill>
                  <a:srgbClr val="FF9900"/>
                </a:solidFill>
                <a:latin typeface="Calibri" pitchFamily="34" charset="0"/>
              </a:rPr>
              <a:t>ש </a:t>
            </a: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לציון נשוא שם (שמני)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e-IL" sz="2400">
                <a:solidFill>
                  <a:srgbClr val="D60093"/>
                </a:solidFill>
                <a:latin typeface="Calibri" pitchFamily="34" charset="0"/>
              </a:rPr>
              <a:t>רוסיה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היא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ארץ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מרתקת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 (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פ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/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ש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). </a:t>
            </a:r>
            <a:r>
              <a:rPr lang="he-IL" sz="2400">
                <a:solidFill>
                  <a:srgbClr val="D60093"/>
                </a:solidFill>
                <a:latin typeface="Calibri" pitchFamily="34" charset="0"/>
              </a:rPr>
              <a:t>היא</a:t>
            </a:r>
            <a:r>
              <a:rPr lang="he-IL" sz="240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מציעה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למבקרים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בה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ניגודים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מרתקים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(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פ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/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ש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).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שלטו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בה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D60093"/>
                </a:solidFill>
                <a:latin typeface="Calibri" pitchFamily="34" charset="0"/>
              </a:rPr>
              <a:t>דיקטטורים</a:t>
            </a:r>
            <a:r>
              <a:rPr lang="he-IL" sz="240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אכזריים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(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פ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/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ש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). אך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יצאו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ממנה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גם </a:t>
            </a:r>
            <a:r>
              <a:rPr lang="he-IL" sz="2400">
                <a:solidFill>
                  <a:srgbClr val="D60093"/>
                </a:solidFill>
                <a:latin typeface="Calibri" pitchFamily="34" charset="0"/>
              </a:rPr>
              <a:t>אנשי רוח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גדולים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(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פ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/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ש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).   </a:t>
            </a:r>
            <a:r>
              <a:rPr lang="he-IL" sz="2400">
                <a:solidFill>
                  <a:srgbClr val="D60093"/>
                </a:solidFill>
                <a:latin typeface="Calibri" pitchFamily="34" charset="0"/>
              </a:rPr>
              <a:t>האדריכלות</a:t>
            </a:r>
            <a:r>
              <a:rPr lang="he-IL" sz="240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בה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עדינה ויפה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(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פ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/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ש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).  אך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נבנו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בה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גם </a:t>
            </a:r>
            <a:r>
              <a:rPr lang="he-IL" sz="2400">
                <a:solidFill>
                  <a:srgbClr val="D60093"/>
                </a:solidFill>
                <a:latin typeface="Calibri" pitchFamily="34" charset="0"/>
              </a:rPr>
              <a:t>"מפלצות"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תעשיתיות ואפורות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(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פ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/ש). </a:t>
            </a:r>
            <a:r>
              <a:rPr lang="he-IL" sz="2400">
                <a:solidFill>
                  <a:srgbClr val="D60093"/>
                </a:solidFill>
                <a:latin typeface="Calibri" pitchFamily="34" charset="0"/>
              </a:rPr>
              <a:t>הניגודים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ניכרים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 גם 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בנופים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: טונדרה קפואה, חופים שטופי שמש, יערות עוותים ואגמים עמוקים (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פ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/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ש</a:t>
            </a:r>
            <a:r>
              <a:rPr lang="he-IL" sz="2400">
                <a:solidFill>
                  <a:srgbClr val="2F2B20"/>
                </a:solidFill>
                <a:latin typeface="Calibri" pitchFamily="34" charset="0"/>
              </a:rPr>
              <a:t>).</a:t>
            </a:r>
            <a:endParaRPr lang="en-US" sz="2400">
              <a:solidFill>
                <a:srgbClr val="2F2B20"/>
              </a:solidFill>
              <a:latin typeface="Calibri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76400" y="672987"/>
            <a:ext cx="3979444" cy="555986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1. מזהים את סוג הנשוא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3470" y="4040088"/>
            <a:ext cx="1140740" cy="109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3736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73745" name="TextBox 1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46" name="TextBox 1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47" name="TextBox 2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48" name="TextBox 2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49" name="TextBox 2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50" name="TextBox 2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51" name="TextBox 2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52" name="TextBox 2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53" name="TextBox 2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3737" name="TextBox 27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9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3740" name="TextBox 30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2" name="Picture 16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485791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3742" name="TextBox 32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3743" name="Picture 3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44" name="TextBox 1"/>
          <p:cNvSpPr txBox="1">
            <a:spLocks noChangeArrowheads="1"/>
          </p:cNvSpPr>
          <p:nvPr/>
        </p:nvSpPr>
        <p:spPr bwMode="auto">
          <a:xfrm>
            <a:off x="87313" y="3568700"/>
            <a:ext cx="11414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FF0000"/>
                </a:solidFill>
                <a:latin typeface="Calibri" pitchFamily="34" charset="0"/>
                <a:hlinkClick r:id="rId21" action="ppaction://hlinksldjump"/>
              </a:rPr>
              <a:t>מה זה</a:t>
            </a:r>
          </a:p>
          <a:p>
            <a:pPr algn="l" rtl="0"/>
            <a:r>
              <a:rPr lang="he-IL" sz="1200" b="1">
                <a:solidFill>
                  <a:srgbClr val="FF0000"/>
                </a:solidFill>
                <a:latin typeface="Calibri" pitchFamily="34" charset="0"/>
                <a:hlinkClick r:id="rId21" action="ppaction://hlinksldjump"/>
              </a:rPr>
              <a:t> טונדרה</a:t>
            </a:r>
            <a:r>
              <a:rPr lang="he-IL" sz="1600" b="1">
                <a:solidFill>
                  <a:srgbClr val="FF0000"/>
                </a:solidFill>
                <a:latin typeface="Calibri" pitchFamily="34" charset="0"/>
                <a:hlinkClick r:id="rId21" action="ppaction://hlinksldjump"/>
              </a:rPr>
              <a:t>?</a:t>
            </a:r>
            <a:endParaRPr lang="en-US" sz="1600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577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80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1905000"/>
            <a:ext cx="2735263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1" name="TextBox 8"/>
          <p:cNvSpPr txBox="1">
            <a:spLocks noChangeArrowheads="1"/>
          </p:cNvSpPr>
          <p:nvPr/>
        </p:nvSpPr>
        <p:spPr bwMode="auto">
          <a:xfrm>
            <a:off x="1600200" y="5473700"/>
            <a:ext cx="4419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b="1">
                <a:latin typeface="Calibri" pitchFamily="34" charset="0"/>
              </a:rPr>
              <a:t>נכון</a:t>
            </a:r>
            <a:endParaRPr lang="he-IL">
              <a:latin typeface="Calibri" pitchFamily="34" charset="0"/>
            </a:endParaRPr>
          </a:p>
          <a:p>
            <a:pPr algn="ctr" rtl="0"/>
            <a:r>
              <a:rPr lang="he-IL" b="1">
                <a:latin typeface="Calibri" pitchFamily="34" charset="0"/>
                <a:hlinkClick r:id="rId5" action="ppaction://hlinksldjump"/>
              </a:rPr>
              <a:t>חזרה לתרגיל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9" name="6-Point Star 18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6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6" action="ppaction://hlinksldjump"/>
              </a:rPr>
              <a:t> לסוגיו</a:t>
            </a:r>
            <a:endParaRPr lang="he-IL" sz="2000" b="1" dirty="0"/>
          </a:p>
        </p:txBody>
      </p:sp>
      <p:sp>
        <p:nvSpPr>
          <p:cNvPr id="20" name="Rectangle 19"/>
          <p:cNvSpPr/>
          <p:nvPr/>
        </p:nvSpPr>
        <p:spPr>
          <a:xfrm>
            <a:off x="1322334" y="672987"/>
            <a:ext cx="5154666" cy="587853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1. מזהים את סוג הנשוא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75784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75792" name="TextBox 15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3" name="TextBox 20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4" name="TextBox 21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5" name="TextBox 2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6" name="TextBox 23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7" name="TextBox 24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8" name="TextBox 25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9" name="TextBox 26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800" name="TextBox 27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5785" name="TextBox 28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0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1" name="תמונה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6125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5788" name="TextBox 31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5789" name="Picture 3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0" name="TextBox 33"/>
          <p:cNvSpPr txBox="1">
            <a:spLocks noChangeArrowheads="1"/>
          </p:cNvSpPr>
          <p:nvPr/>
        </p:nvSpPr>
        <p:spPr bwMode="auto">
          <a:xfrm>
            <a:off x="168275" y="6313488"/>
            <a:ext cx="703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5" name="תמונה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535823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782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2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1600200"/>
            <a:ext cx="30956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9" name="TextBox 2"/>
          <p:cNvSpPr txBox="1">
            <a:spLocks noChangeArrowheads="1"/>
          </p:cNvSpPr>
          <p:nvPr/>
        </p:nvSpPr>
        <p:spPr bwMode="auto">
          <a:xfrm>
            <a:off x="1809750" y="4714875"/>
            <a:ext cx="4762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טעיתם. </a:t>
            </a:r>
          </a:p>
          <a:p>
            <a:pPr algn="ctr" rtl="0"/>
            <a:r>
              <a:rPr lang="he-IL" b="1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נסו שוב.</a:t>
            </a:r>
            <a:endParaRPr lang="en-US">
              <a:latin typeface="Calibri" pitchFamily="34" charset="0"/>
            </a:endParaRPr>
          </a:p>
        </p:txBody>
      </p:sp>
      <p:sp>
        <p:nvSpPr>
          <p:cNvPr id="19" name="6-Point Star 18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6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6" action="ppaction://hlinksldjump"/>
              </a:rPr>
              <a:t> לסוגיו</a:t>
            </a:r>
            <a:endParaRPr lang="he-IL" sz="2000" b="1" dirty="0"/>
          </a:p>
        </p:txBody>
      </p:sp>
      <p:sp>
        <p:nvSpPr>
          <p:cNvPr id="20" name="Rectangle 19"/>
          <p:cNvSpPr/>
          <p:nvPr/>
        </p:nvSpPr>
        <p:spPr>
          <a:xfrm>
            <a:off x="1447800" y="672987"/>
            <a:ext cx="5715000" cy="587853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1. מזהים את סוג הנשוא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77832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77840" name="TextBox 15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1" name="TextBox 20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2" name="TextBox 21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3" name="TextBox 2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4" name="TextBox 23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5" name="TextBox 24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6" name="TextBox 25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7" name="TextBox 26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8" name="TextBox 27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7833" name="TextBox 28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0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1" name="תמונה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6125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7836" name="TextBox 31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7837" name="Picture 3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8" name="TextBox 33"/>
          <p:cNvSpPr txBox="1">
            <a:spLocks noChangeArrowheads="1"/>
          </p:cNvSpPr>
          <p:nvPr/>
        </p:nvSpPr>
        <p:spPr bwMode="auto">
          <a:xfrm>
            <a:off x="168275" y="6313488"/>
            <a:ext cx="703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5" name="תמונה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535823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987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6-Point Star 15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sp>
        <p:nvSpPr>
          <p:cNvPr id="14" name="Rectangle 13"/>
          <p:cNvSpPr/>
          <p:nvPr/>
        </p:nvSpPr>
        <p:spPr>
          <a:xfrm>
            <a:off x="2286000" y="672987"/>
            <a:ext cx="4495800" cy="58785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1. מזהים את סוג הנשוא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9878" name="Rectangle 1"/>
          <p:cNvSpPr>
            <a:spLocks noChangeArrowheads="1"/>
          </p:cNvSpPr>
          <p:nvPr/>
        </p:nvSpPr>
        <p:spPr bwMode="auto">
          <a:xfrm>
            <a:off x="53975" y="2828925"/>
            <a:ext cx="8283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400" b="1">
                <a:solidFill>
                  <a:srgbClr val="002060"/>
                </a:solidFill>
                <a:latin typeface="Calibri" pitchFamily="34" charset="0"/>
              </a:rPr>
              <a:t>ערבה מושלגת, מישור מושלג, מדבר קרח, מישור רחב ללא עצים.</a:t>
            </a:r>
          </a:p>
        </p:txBody>
      </p:sp>
      <p:grpSp>
        <p:nvGrpSpPr>
          <p:cNvPr id="79879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79889" name="TextBox 14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0" name="TextBox 18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1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2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3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4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5" name="TextBox 2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6" name="TextBox 2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7" name="TextBox 2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9880" name="TextBox 26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8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9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6125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9883" name="TextBox 29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9884" name="Picture 3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5" name="TextBox 31"/>
          <p:cNvSpPr txBox="1">
            <a:spLocks noChangeArrowheads="1"/>
          </p:cNvSpPr>
          <p:nvPr/>
        </p:nvSpPr>
        <p:spPr bwMode="auto">
          <a:xfrm>
            <a:off x="168275" y="6313488"/>
            <a:ext cx="703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3" name="תמונה 9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535823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9887" name="Picture 2" descr="http://upload.wikimedia.org/wikipedia/he/thumb/0/01/Low_arctic_tundra_%28winter%29.JPG/220px-Low_arctic_tundra_%28winter%29.JPG">
            <a:hlinkClick r:id="rId18"/>
          </p:cNvPr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406525" y="3530600"/>
            <a:ext cx="20955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8" name="Picture 4" descr="http://upload.wikimedia.org/wikipedia/commons/thumb/c/c0/Alpine_tundra.jpg/220px-Alpine_tundra.jpg">
            <a:hlinkClick r:id="rId20"/>
          </p:cNvPr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4919663" y="3505200"/>
            <a:ext cx="20955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8192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322334" y="715852"/>
            <a:ext cx="5535666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2. כותבים משפטים ומזהים נשואים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" name="6-Point Star 16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5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5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81926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81936" name="TextBox 1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37" name="TextBox 1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38" name="TextBox 2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39" name="TextBox 2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0" name="TextBox 2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1" name="TextBox 2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2" name="TextBox 2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3" name="TextBox 2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4" name="TextBox 2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81927" name="TextBox 2"/>
          <p:cNvSpPr txBox="1">
            <a:spLocks noChangeArrowheads="1"/>
          </p:cNvSpPr>
          <p:nvPr/>
        </p:nvSpPr>
        <p:spPr bwMode="auto">
          <a:xfrm>
            <a:off x="-7938" y="1630363"/>
            <a:ext cx="8364538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en-US" sz="2200" b="1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he-IL" sz="2200" b="1">
                <a:solidFill>
                  <a:srgbClr val="002060"/>
                </a:solidFill>
                <a:latin typeface="Calibri" pitchFamily="34" charset="0"/>
              </a:rPr>
              <a:t>מוסקבה היא בירת רוסיה. לפניכם </a:t>
            </a:r>
            <a:r>
              <a:rPr lang="he-IL" sz="2200" b="1">
                <a:solidFill>
                  <a:srgbClr val="002060"/>
                </a:solidFill>
                <a:latin typeface="Calibri" pitchFamily="34" charset="0"/>
                <a:hlinkClick r:id="rId14"/>
              </a:rPr>
              <a:t>היצג גרפי</a:t>
            </a:r>
            <a:r>
              <a:rPr lang="he-IL" sz="2200" b="1">
                <a:solidFill>
                  <a:srgbClr val="002060"/>
                </a:solidFill>
                <a:latin typeface="Calibri" pitchFamily="34" charset="0"/>
              </a:rPr>
              <a:t> המלמד על גידול האוכלוסייה  בעיר משנת 1300 עד שנת 2000.</a:t>
            </a:r>
          </a:p>
          <a:p>
            <a:pPr rtl="0"/>
            <a:r>
              <a:rPr lang="he-IL" sz="2200" b="1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rtl="0"/>
            <a:r>
              <a:rPr lang="en-US" sz="2200" b="1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he-IL" sz="2200" b="1">
                <a:solidFill>
                  <a:srgbClr val="002060"/>
                </a:solidFill>
                <a:latin typeface="Calibri" pitchFamily="34" charset="0"/>
              </a:rPr>
              <a:t>1. בהתבסס על ההיצג דווחו על שינויים שחלו במספר התושבים במוסקבה במהלך השנים (לפחות שני משפטים).</a:t>
            </a:r>
          </a:p>
          <a:p>
            <a:pPr rtl="0"/>
            <a:r>
              <a:rPr lang="he-IL" sz="2200" b="1">
                <a:solidFill>
                  <a:srgbClr val="002060"/>
                </a:solidFill>
                <a:latin typeface="Calibri" pitchFamily="34" charset="0"/>
              </a:rPr>
              <a:t>2. קראו את המשפטים שכתבתם. סמנו בהם את הנשואים וציינו את סוג    המשפט (פועלי או שמני).</a:t>
            </a:r>
            <a:r>
              <a:rPr lang="he-IL">
                <a:latin typeface="Calibri" pitchFamily="34" charset="0"/>
              </a:rPr>
              <a:t> </a:t>
            </a:r>
          </a:p>
        </p:txBody>
      </p:sp>
      <p:pic>
        <p:nvPicPr>
          <p:cNvPr id="81928" name="Picture 2" descr="http://s.arkia.co.il/imgs/105/Moscow_264x190_1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240088" y="4170363"/>
            <a:ext cx="25146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9" name="TextBox 27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9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" name="תמונה 2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32" name="TextBox 30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2" name="Picture 16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485791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34" name="TextBox 32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81935" name="Picture 3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8397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322334" y="1066801"/>
            <a:ext cx="6512714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3. ממירים למשפטים ויוצרים נשואים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" name="6-Point Star 16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5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5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83974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83989" name="TextBox 1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0" name="TextBox 1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1" name="TextBox 2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2" name="TextBox 2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3" name="TextBox 2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4" name="TextBox 2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5" name="TextBox 2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6" name="TextBox 2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7" name="TextBox 2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83975" name="TextBox 2"/>
          <p:cNvSpPr txBox="1">
            <a:spLocks noChangeArrowheads="1"/>
          </p:cNvSpPr>
          <p:nvPr/>
        </p:nvSpPr>
        <p:spPr bwMode="auto">
          <a:xfrm>
            <a:off x="430213" y="1581150"/>
            <a:ext cx="77993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endParaRPr lang="he-IL" b="1">
              <a:solidFill>
                <a:srgbClr val="002060"/>
              </a:solidFill>
              <a:latin typeface="Calibri" pitchFamily="34" charset="0"/>
            </a:endParaRPr>
          </a:p>
          <a:p>
            <a:pPr rtl="0"/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פעמים רבות כותרות מן העיתון מנוסחות כצירופים, אך יש גם אפשרות לנסח אותן באמצעות משפטים.</a:t>
            </a:r>
          </a:p>
          <a:p>
            <a:pPr rtl="0"/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rtl="0"/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לפניכם כותרות עיתונאיות המנוסחות כצירופים. כתבו אותן כמשפטים.</a:t>
            </a:r>
          </a:p>
          <a:p>
            <a:pPr rtl="0"/>
            <a:r>
              <a:rPr lang="he-IL" sz="1400" b="1">
                <a:solidFill>
                  <a:srgbClr val="002060"/>
                </a:solidFill>
                <a:latin typeface="Calibri" pitchFamily="34" charset="0"/>
              </a:rPr>
              <a:t>לקריאת הידיעות העיתונאיות לחצו על הכותרות. </a:t>
            </a:r>
          </a:p>
        </p:txBody>
      </p:sp>
      <p:sp>
        <p:nvSpPr>
          <p:cNvPr id="83976" name="מלבן 7"/>
          <p:cNvSpPr>
            <a:spLocks noChangeArrowheads="1"/>
          </p:cNvSpPr>
          <p:nvPr/>
        </p:nvSpPr>
        <p:spPr bwMode="auto">
          <a:xfrm>
            <a:off x="2803525" y="3675063"/>
            <a:ext cx="4876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b="1">
                <a:latin typeface="Calibri" pitchFamily="34" charset="0"/>
                <a:hlinkClick r:id="rId14"/>
              </a:rPr>
              <a:t>הצלחה לכינוס "איגוד הקהילות היהודיות ברוסיה"</a:t>
            </a:r>
            <a:endParaRPr lang="he-IL">
              <a:latin typeface="Calibri" pitchFamily="34" charset="0"/>
            </a:endParaRPr>
          </a:p>
        </p:txBody>
      </p:sp>
      <p:sp>
        <p:nvSpPr>
          <p:cNvPr id="83977" name="מלבן 27"/>
          <p:cNvSpPr>
            <a:spLocks noChangeArrowheads="1"/>
          </p:cNvSpPr>
          <p:nvPr/>
        </p:nvSpPr>
        <p:spPr bwMode="auto">
          <a:xfrm>
            <a:off x="4724400" y="4173538"/>
            <a:ext cx="2743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b="1">
                <a:latin typeface="Calibri" pitchFamily="34" charset="0"/>
                <a:hlinkClick r:id="rId15"/>
              </a:rPr>
              <a:t>התרסקות המטוס במוסקבה</a:t>
            </a:r>
            <a:endParaRPr lang="he-IL">
              <a:latin typeface="Calibri" pitchFamily="34" charset="0"/>
            </a:endParaRPr>
          </a:p>
        </p:txBody>
      </p:sp>
      <p:sp>
        <p:nvSpPr>
          <p:cNvPr id="83978" name="מלבן 28"/>
          <p:cNvSpPr>
            <a:spLocks noChangeArrowheads="1"/>
          </p:cNvSpPr>
          <p:nvPr/>
        </p:nvSpPr>
        <p:spPr bwMode="auto">
          <a:xfrm>
            <a:off x="3444875" y="4732338"/>
            <a:ext cx="4022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b="1">
                <a:latin typeface="Calibri" pitchFamily="34" charset="0"/>
                <a:hlinkClick r:id="rId16"/>
              </a:rPr>
              <a:t>דרישה במוסקבה: לשנות היחס למוסלמים</a:t>
            </a:r>
            <a:endParaRPr lang="he-IL">
              <a:latin typeface="Calibri" pitchFamily="34" charset="0"/>
            </a:endParaRPr>
          </a:p>
        </p:txBody>
      </p:sp>
      <p:sp>
        <p:nvSpPr>
          <p:cNvPr id="83979" name="מלבן 29"/>
          <p:cNvSpPr>
            <a:spLocks noChangeArrowheads="1"/>
          </p:cNvSpPr>
          <p:nvPr/>
        </p:nvSpPr>
        <p:spPr bwMode="auto">
          <a:xfrm>
            <a:off x="3738563" y="5256213"/>
            <a:ext cx="3729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b="1">
                <a:latin typeface="Calibri" pitchFamily="34" charset="0"/>
                <a:hlinkClick r:id="rId17"/>
              </a:rPr>
              <a:t>כוננות ברוסיה בעקבות מתקפת הטרור</a:t>
            </a:r>
            <a:endParaRPr lang="he-IL">
              <a:latin typeface="Calibri" pitchFamily="34" charset="0"/>
            </a:endParaRPr>
          </a:p>
        </p:txBody>
      </p:sp>
      <p:sp>
        <p:nvSpPr>
          <p:cNvPr id="83980" name="TextBox 30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2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3" name="תמונה 2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3983" name="TextBox 33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5" name="Picture 1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485791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3985" name="TextBox 35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83986" name="Picture 3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87" name="מלבן 37"/>
          <p:cNvSpPr>
            <a:spLocks noChangeArrowheads="1"/>
          </p:cNvSpPr>
          <p:nvPr/>
        </p:nvSpPr>
        <p:spPr bwMode="auto">
          <a:xfrm>
            <a:off x="3363913" y="5956300"/>
            <a:ext cx="14144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>
                <a:solidFill>
                  <a:srgbClr val="0070C0"/>
                </a:solidFill>
                <a:latin typeface="Calibri" pitchFamily="34" charset="0"/>
                <a:hlinkClick r:id="rId22" action="ppaction://hlinksldjump"/>
              </a:rPr>
              <a:t> </a:t>
            </a:r>
            <a:r>
              <a:rPr lang="he-IL" b="1">
                <a:solidFill>
                  <a:srgbClr val="0070C0"/>
                </a:solidFill>
                <a:latin typeface="Calibri" pitchFamily="34" charset="0"/>
                <a:hlinkClick r:id="rId23" action="ppaction://hlinksldjump"/>
              </a:rPr>
              <a:t>רוצים עזרה?</a:t>
            </a:r>
            <a:endParaRPr lang="he-IL">
              <a:latin typeface="Calibri" pitchFamily="34" charset="0"/>
            </a:endParaRPr>
          </a:p>
        </p:txBody>
      </p:sp>
      <p:pic>
        <p:nvPicPr>
          <p:cNvPr id="39" name="Picture 16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24400" y="5602422"/>
            <a:ext cx="878890" cy="878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8601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1229029" y="792893"/>
            <a:ext cx="5933771" cy="58785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ln w="12700">
                  <a:solidFill>
                    <a:srgbClr val="675E47">
                      <a:satMod val="1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3. ממירים </a:t>
            </a:r>
            <a:r>
              <a:rPr lang="he-IL" sz="2800" b="1" dirty="0">
                <a:ln w="12700">
                  <a:solidFill>
                    <a:srgbClr val="675E47">
                      <a:satMod val="1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למשפטים ויוצרים נשואים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6021" name="Rectangle 1"/>
          <p:cNvSpPr>
            <a:spLocks noChangeArrowheads="1"/>
          </p:cNvSpPr>
          <p:nvPr/>
        </p:nvSpPr>
        <p:spPr bwMode="auto">
          <a:xfrm>
            <a:off x="871538" y="1727200"/>
            <a:ext cx="63944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rgbClr val="002060"/>
                </a:solidFill>
                <a:latin typeface="Calibri" pitchFamily="34" charset="0"/>
              </a:rPr>
              <a:t>שימו לב, בכותרת עיתונאית המנוסחת כצירוף אין פועל. </a:t>
            </a:r>
          </a:p>
          <a:p>
            <a:pPr rtl="0"/>
            <a:r>
              <a:rPr lang="he-IL" sz="2400" b="1">
                <a:solidFill>
                  <a:srgbClr val="002060"/>
                </a:solidFill>
                <a:latin typeface="Calibri" pitchFamily="34" charset="0"/>
              </a:rPr>
              <a:t>משפט, לעומת זאת, יכול להיות מנוסח באמצעות פועל.  </a:t>
            </a:r>
          </a:p>
        </p:txBody>
      </p:sp>
      <p:sp>
        <p:nvSpPr>
          <p:cNvPr id="16" name="6-Point Star 15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5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5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86023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86031" name="TextBox 14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2" name="TextBox 17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3" name="TextBox 1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4" name="TextBox 1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5" name="TextBox 2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6" name="TextBox 21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7" name="TextBox 22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8" name="TextBox 23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9" name="TextBox 24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86024" name="TextBox 25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7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8" name="תמונה 2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6027" name="TextBox 28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86028" name="Picture 3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9" name="TextBox 30"/>
          <p:cNvSpPr txBox="1">
            <a:spLocks noChangeArrowheads="1"/>
          </p:cNvSpPr>
          <p:nvPr/>
        </p:nvSpPr>
        <p:spPr bwMode="auto">
          <a:xfrm>
            <a:off x="168275" y="6313488"/>
            <a:ext cx="703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2" name="תמונה 9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535823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8806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2133600" y="817141"/>
            <a:ext cx="4724400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4. מזהים אוגד</a:t>
            </a:r>
            <a:r>
              <a:rPr lang="he-IL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" name="6-Point Star 16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5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5" action="ppaction://hlinksldjump"/>
              </a:rPr>
              <a:t> לסוגיו</a:t>
            </a:r>
            <a:endParaRPr lang="he-IL" sz="2000" b="1" dirty="0"/>
          </a:p>
        </p:txBody>
      </p:sp>
      <p:sp>
        <p:nvSpPr>
          <p:cNvPr id="88070" name="TextBox 3"/>
          <p:cNvSpPr txBox="1">
            <a:spLocks noChangeArrowheads="1"/>
          </p:cNvSpPr>
          <p:nvPr/>
        </p:nvSpPr>
        <p:spPr bwMode="auto">
          <a:xfrm>
            <a:off x="654050" y="1452563"/>
            <a:ext cx="74199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לפניכם </a:t>
            </a:r>
            <a:r>
              <a:rPr lang="he-IL" b="1">
                <a:solidFill>
                  <a:srgbClr val="002060"/>
                </a:solidFill>
                <a:latin typeface="Calibri" pitchFamily="34" charset="0"/>
                <a:hlinkClick r:id="rId6"/>
              </a:rPr>
              <a:t>קישור</a:t>
            </a:r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 לאתר "מסע אחר" ובו מידע על רוסיה ("דברים שאולי לא ידעתם על רוסיה"). 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קראו את הטקסט.</a:t>
            </a:r>
          </a:p>
          <a:p>
            <a:pPr rtl="0">
              <a:lnSpc>
                <a:spcPct val="150000"/>
              </a:lnSpc>
            </a:pPr>
            <a:endParaRPr lang="he-IL" b="1">
              <a:solidFill>
                <a:srgbClr val="002060"/>
              </a:solidFill>
              <a:latin typeface="Calibri" pitchFamily="34" charset="0"/>
            </a:endParaRP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1. דווחו  מה למדתם על רוסיה ? </a:t>
            </a:r>
          </a:p>
          <a:p>
            <a:pPr rtl="0"/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א. בתחום הגיאוגרפי</a:t>
            </a:r>
          </a:p>
          <a:p>
            <a:pPr rtl="0"/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ב. בתחום המדיני</a:t>
            </a:r>
          </a:p>
          <a:p>
            <a:pPr rtl="0"/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ג. בתחום החברתי-תרבותי</a:t>
            </a:r>
          </a:p>
          <a:p>
            <a:pPr rtl="0"/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2060"/>
                </a:solidFill>
                <a:latin typeface="Calibri" pitchFamily="34" charset="0"/>
              </a:rPr>
              <a:t>2. המילה "היא" מופיעה כמה פעמים בטקסט. העתיקו שני משפטים שבהם "היא" משמשת כאוגד. </a:t>
            </a:r>
          </a:p>
          <a:p>
            <a:pPr rtl="0">
              <a:lnSpc>
                <a:spcPct val="150000"/>
              </a:lnSpc>
            </a:pPr>
            <a:endParaRPr lang="he-IL" b="1">
              <a:solidFill>
                <a:srgbClr val="002060"/>
              </a:solidFill>
              <a:latin typeface="Calibri" pitchFamily="34" charset="0"/>
            </a:endParaRPr>
          </a:p>
        </p:txBody>
      </p:sp>
      <p:grpSp>
        <p:nvGrpSpPr>
          <p:cNvPr id="88071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88079" name="TextBox 1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0" name="TextBox 1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1" name="TextBox 2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2" name="TextBox 2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3" name="TextBox 2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4" name="TextBox 2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5" name="TextBox 2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6" name="TextBox 2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7" name="TextBox 2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88072" name="TextBox 27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9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" name="תמונה 2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8075" name="TextBox 30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2" name="Picture 16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485791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8077" name="TextBox 32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88078" name="Picture 3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9011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874713" y="1290638"/>
            <a:ext cx="7462837" cy="41894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000" dirty="0">
                <a:latin typeface="+mn-lt"/>
                <a:ea typeface="Calibri"/>
                <a:cs typeface="+mn-cs"/>
              </a:rPr>
              <a:t> </a:t>
            </a:r>
            <a:endParaRPr lang="en-US" dirty="0">
              <a:latin typeface="+mn-lt"/>
              <a:ea typeface="Calibri"/>
              <a:cs typeface="Arial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קראו</a:t>
            </a:r>
            <a:r>
              <a:rPr lang="he-IL" sz="2400" dirty="0">
                <a:latin typeface="+mn-lt"/>
                <a:ea typeface="Calibri"/>
                <a:cs typeface="+mn-cs"/>
              </a:rPr>
              <a:t> </a:t>
            </a:r>
            <a:r>
              <a:rPr lang="he-IL" sz="2400" b="1" dirty="0">
                <a:solidFill>
                  <a:srgbClr val="FF0000"/>
                </a:solidFill>
                <a:latin typeface="+mn-lt"/>
                <a:ea typeface="Calibri"/>
                <a:cs typeface="+mn-cs"/>
                <a:hlinkClick r:id="rId4"/>
              </a:rPr>
              <a:t>אגדה רוסית</a:t>
            </a:r>
            <a:r>
              <a:rPr lang="he-IL" sz="2400" b="1" dirty="0">
                <a:solidFill>
                  <a:srgbClr val="FF0000"/>
                </a:solidFill>
                <a:latin typeface="+mn-lt"/>
                <a:ea typeface="Calibri"/>
                <a:cs typeface="+mn-cs"/>
              </a:rPr>
              <a:t> </a:t>
            </a:r>
            <a:r>
              <a:rPr lang="he-IL" sz="2400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בשם "השועל והעורב". </a:t>
            </a:r>
            <a:endParaRPr lang="en-US" sz="2400" b="1" dirty="0">
              <a:solidFill>
                <a:srgbClr val="002060"/>
              </a:solidFill>
              <a:latin typeface="+mn-lt"/>
              <a:ea typeface="Calibri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/>
            </a:pPr>
            <a:r>
              <a:rPr lang="he-IL" sz="2000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מה </a:t>
            </a:r>
            <a:r>
              <a:rPr lang="he-IL" sz="2000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מאפיין את הנשואים באגדה. האם הם בעיקר פעלים או </a:t>
            </a:r>
            <a:r>
              <a:rPr lang="he-IL" sz="2000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בעיקר שמות? </a:t>
            </a:r>
            <a:r>
              <a:rPr lang="he-IL" sz="2000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הדגימו </a:t>
            </a:r>
            <a:r>
              <a:rPr lang="he-IL" sz="2000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דבריכם.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1600" dirty="0">
                <a:solidFill>
                  <a:srgbClr val="0070C0"/>
                </a:solidFill>
                <a:latin typeface="+mn-lt"/>
                <a:ea typeface="Calibri"/>
                <a:cs typeface="+mn-cs"/>
                <a:hlinkClick r:id="rId5" action="ppaction://hlinksldjump"/>
              </a:rPr>
              <a:t>                     </a:t>
            </a:r>
            <a:r>
              <a:rPr lang="he-IL" sz="1600" b="1" dirty="0">
                <a:solidFill>
                  <a:srgbClr val="0070C0"/>
                </a:solidFill>
                <a:latin typeface="+mn-lt"/>
                <a:ea typeface="Calibri"/>
                <a:cs typeface="+mn-cs"/>
                <a:hlinkClick r:id="rId5" action="ppaction://hlinksldjump"/>
              </a:rPr>
              <a:t>רוצים עזרה?</a:t>
            </a:r>
            <a:endParaRPr lang="he-IL" sz="1600" b="1" dirty="0">
              <a:solidFill>
                <a:srgbClr val="0070C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0070C0"/>
                </a:solidFill>
                <a:latin typeface="+mn-lt"/>
                <a:ea typeface="Calibri"/>
                <a:cs typeface="+mn-cs"/>
              </a:rPr>
              <a:t> </a:t>
            </a: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/>
            </a:pPr>
            <a:r>
              <a:rPr lang="he-IL" sz="2000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טקסט סיפורי מתאפיין בהתרחשות, תנועה, פעילות (משהו קורה לאורך הזמן). איזה סוג נשוא יוצר אפיון כזה? </a:t>
            </a:r>
            <a:endParaRPr lang="en-US" sz="2000" b="1" dirty="0">
              <a:solidFill>
                <a:srgbClr val="00206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latin typeface="+mn-lt"/>
                <a:ea typeface="Calibri"/>
                <a:cs typeface="+mn-cs"/>
              </a:rPr>
              <a:t> </a:t>
            </a:r>
            <a:endParaRPr lang="en-US" sz="2400" dirty="0">
              <a:latin typeface="+mn-lt"/>
              <a:ea typeface="Calibri"/>
              <a:cs typeface="Arial"/>
            </a:endParaRPr>
          </a:p>
        </p:txBody>
      </p:sp>
      <p:grpSp>
        <p:nvGrpSpPr>
          <p:cNvPr id="90117" name="Group 2"/>
          <p:cNvGrpSpPr>
            <a:grpSpLocks/>
          </p:cNvGrpSpPr>
          <p:nvPr/>
        </p:nvGrpSpPr>
        <p:grpSpPr bwMode="auto">
          <a:xfrm>
            <a:off x="109538" y="1965325"/>
            <a:ext cx="1212850" cy="2682875"/>
            <a:chOff x="616744" y="1699858"/>
            <a:chExt cx="1471612" cy="268303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16744" y="1699858"/>
              <a:ext cx="1471612" cy="14716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16744" y="2935503"/>
              <a:ext cx="1447388" cy="144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1" name="Rectangle 10"/>
          <p:cNvSpPr/>
          <p:nvPr/>
        </p:nvSpPr>
        <p:spPr>
          <a:xfrm>
            <a:off x="1676400" y="635644"/>
            <a:ext cx="5410200" cy="523220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kern="0" dirty="0">
                <a:ln w="12700">
                  <a:solidFill>
                    <a:srgbClr val="675E47">
                      <a:satMod val="155000"/>
                    </a:srgbClr>
                  </a:solidFill>
                  <a:prstDash val="solid"/>
                </a:ln>
                <a:solidFill>
                  <a:srgbClr val="DFDCB7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  <a:hlinkClick r:id="rId9" action="ppaction://hlinksldjump"/>
              </a:rPr>
              <a:t>5</a:t>
            </a:r>
            <a:r>
              <a:rPr lang="he-IL" sz="2800" b="1" kern="0" dirty="0">
                <a:ln w="12700">
                  <a:solidFill>
                    <a:srgbClr val="675E47">
                      <a:satMod val="155000"/>
                    </a:srgbClr>
                  </a:solidFill>
                  <a:prstDash val="solid"/>
                </a:ln>
                <a:solidFill>
                  <a:srgbClr val="DFDCB7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  <a:hlinkClick r:id="rId9" action="ppaction://hlinksldjump"/>
              </a:rPr>
              <a:t>. מבינים </a:t>
            </a:r>
            <a:r>
              <a:rPr lang="he-IL" sz="2800" b="1" kern="0" dirty="0">
                <a:ln w="12700">
                  <a:solidFill>
                    <a:srgbClr val="675E47">
                      <a:satMod val="155000"/>
                    </a:srgbClr>
                  </a:solidFill>
                  <a:prstDash val="solid"/>
                </a:ln>
                <a:solidFill>
                  <a:srgbClr val="DFDCB7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  <a:hlinkClick r:id="rId9" action="ppaction://hlinksldjump"/>
              </a:rPr>
              <a:t>יחסי נשוא–סוגה</a:t>
            </a:r>
            <a:endParaRPr lang="en-US" sz="2800" kern="0" dirty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18" name="6-Point Star 17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10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10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90120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90129" name="TextBox 19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0" name="TextBox 20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1" name="TextBox 21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2" name="TextBox 2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3" name="TextBox 23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4" name="TextBox 24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5" name="TextBox 25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6" name="TextBox 26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7" name="TextBox 27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8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9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106392" y="2913148"/>
            <a:ext cx="878890" cy="1057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22" name="TextBox 29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1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2" name="תמונה 2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25" name="TextBox 32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4" name="Picture 16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485791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27" name="TextBox 34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90128" name="Picture 32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9216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64" name="Rectangle 2"/>
          <p:cNvSpPr>
            <a:spLocks noChangeArrowheads="1"/>
          </p:cNvSpPr>
          <p:nvPr/>
        </p:nvSpPr>
        <p:spPr bwMode="auto">
          <a:xfrm>
            <a:off x="2063750" y="2209800"/>
            <a:ext cx="431323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800" b="1">
                <a:solidFill>
                  <a:srgbClr val="002060"/>
                </a:solidFill>
                <a:latin typeface="Calibri" pitchFamily="34" charset="0"/>
              </a:rPr>
              <a:t>זכרו, כל פועל נטוי הוא נשוא.</a:t>
            </a:r>
          </a:p>
        </p:txBody>
      </p:sp>
      <p:sp>
        <p:nvSpPr>
          <p:cNvPr id="9" name="Rectangle 8"/>
          <p:cNvSpPr/>
          <p:nvPr/>
        </p:nvSpPr>
        <p:spPr>
          <a:xfrm>
            <a:off x="1981200" y="792893"/>
            <a:ext cx="4055644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kern="0" dirty="0">
                <a:ln w="12700">
                  <a:solidFill>
                    <a:srgbClr val="675E47">
                      <a:satMod val="155000"/>
                    </a:srgbClr>
                  </a:solidFill>
                  <a:prstDash val="solid"/>
                </a:ln>
                <a:solidFill>
                  <a:srgbClr val="DFDCB7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  <a:hlinkClick r:id="rId5" action="ppaction://hlinksldjump"/>
              </a:rPr>
              <a:t>5. מבינים יחסי נשוא–סוגה</a:t>
            </a:r>
            <a:endParaRPr lang="en-US" sz="2800" kern="0" dirty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16" name="6-Point Star 15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6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6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92167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92175" name="TextBox 14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2176" name="TextBox 17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2177" name="TextBox 1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2178" name="TextBox 1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2179" name="TextBox 2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2180" name="TextBox 21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2181" name="TextBox 22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2182" name="TextBox 23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2183" name="TextBox 24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92168" name="TextBox 25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7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8" name="תמונה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71" name="TextBox 30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92172" name="Picture 3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3" name="TextBox 32"/>
          <p:cNvSpPr txBox="1">
            <a:spLocks noChangeArrowheads="1"/>
          </p:cNvSpPr>
          <p:nvPr/>
        </p:nvSpPr>
        <p:spPr bwMode="auto">
          <a:xfrm>
            <a:off x="168275" y="6313488"/>
            <a:ext cx="703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4" name="תמונה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535823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9470" y="1600200"/>
            <a:ext cx="7696200" cy="31208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Arial" pitchFamily="34" charset="0"/>
              <a:buChar char="•"/>
              <a:defRPr/>
            </a:pPr>
            <a:r>
              <a:rPr lang="he-IL" sz="4000" b="1" kern="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33CC"/>
                </a:solidFill>
                <a:latin typeface="+mn-lt"/>
                <a:cs typeface="+mn-cs"/>
              </a:rPr>
              <a:t>נושא המארז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r>
              <a:rPr lang="he-IL" sz="3200" b="1" kern="0" dirty="0">
                <a:solidFill>
                  <a:srgbClr val="0033CC"/>
                </a:solidFill>
                <a:latin typeface="+mn-lt"/>
                <a:cs typeface="+mn-cs"/>
              </a:rPr>
              <a:t>   נושא ונשוא </a:t>
            </a:r>
            <a:r>
              <a:rPr lang="en-US" sz="3200" b="1" kern="0" dirty="0">
                <a:solidFill>
                  <a:srgbClr val="0033CC"/>
                </a:solidFill>
                <a:latin typeface="+mn-lt"/>
                <a:cs typeface="+mn-cs"/>
              </a:rPr>
              <a:t/>
            </a:r>
            <a:br>
              <a:rPr lang="en-US" sz="3200" b="1" kern="0" dirty="0">
                <a:solidFill>
                  <a:srgbClr val="0033CC"/>
                </a:solidFill>
                <a:latin typeface="+mn-lt"/>
                <a:cs typeface="+mn-cs"/>
              </a:rPr>
            </a:br>
            <a:endParaRPr lang="he-IL" sz="3200" b="1" kern="0" dirty="0">
              <a:solidFill>
                <a:srgbClr val="0033CC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Arial" pitchFamily="34" charset="0"/>
              <a:buChar char="•"/>
              <a:defRPr/>
            </a:pPr>
            <a:r>
              <a:rPr lang="he-IL" sz="4000" b="1" kern="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33CC"/>
                </a:solidFill>
                <a:latin typeface="+mn-lt"/>
                <a:cs typeface="+mn-cs"/>
              </a:rPr>
              <a:t>אוכלוסיית </a:t>
            </a:r>
            <a:r>
              <a:rPr lang="he-IL" sz="4000" b="1" kern="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33CC"/>
                </a:solidFill>
                <a:latin typeface="+mn-lt"/>
                <a:cs typeface="+mn-cs"/>
              </a:rPr>
              <a:t>היעד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r>
              <a:rPr lang="he-IL" sz="3200" b="1" kern="0" dirty="0">
                <a:solidFill>
                  <a:srgbClr val="0033CC"/>
                </a:solidFill>
                <a:latin typeface="+mn-lt"/>
                <a:cs typeface="+mn-cs"/>
              </a:rPr>
              <a:t>   כיתות ט-י</a:t>
            </a:r>
            <a:endParaRPr lang="he-IL" sz="3200" b="1" kern="0" dirty="0">
              <a:solidFill>
                <a:srgbClr val="0033CC"/>
              </a:solidFill>
              <a:latin typeface="+mn-lt"/>
              <a:cs typeface="+mn-cs"/>
            </a:endParaRPr>
          </a:p>
        </p:txBody>
      </p:sp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5746750" y="6537325"/>
            <a:ext cx="27908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ייעוץ: ד"ר ריקי תמיר</a:t>
            </a:r>
          </a:p>
        </p:txBody>
      </p:sp>
      <p:sp>
        <p:nvSpPr>
          <p:cNvPr id="20483" name="מלבן 5"/>
          <p:cNvSpPr>
            <a:spLocks noChangeArrowheads="1"/>
          </p:cNvSpPr>
          <p:nvPr/>
        </p:nvSpPr>
        <p:spPr bwMode="auto">
          <a:xfrm>
            <a:off x="21336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0484" name="TextBox 10"/>
          <p:cNvSpPr txBox="1">
            <a:spLocks noChangeArrowheads="1"/>
          </p:cNvSpPr>
          <p:nvPr/>
        </p:nvSpPr>
        <p:spPr bwMode="auto">
          <a:xfrm>
            <a:off x="85725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485" name="TextBox 12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486" name="TextBox 14"/>
          <p:cNvSpPr txBox="1">
            <a:spLocks noChangeArrowheads="1"/>
          </p:cNvSpPr>
          <p:nvPr/>
        </p:nvSpPr>
        <p:spPr bwMode="auto">
          <a:xfrm>
            <a:off x="1743075" y="63055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הקודם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75" y="5354638"/>
            <a:ext cx="2514600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" name="Picture 1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52313" y="5410199"/>
            <a:ext cx="895661" cy="895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410199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627744" y="5445707"/>
            <a:ext cx="879502" cy="879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491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0492" name="TextBox 22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3" name="TextBox 23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4" name="TextBox 34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5" name="TextBox 35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6" name="TextBox 36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7" name="TextBox 37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8" name="TextBox 38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9" name="TextBox 39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500" name="TextBox 40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9421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6-Point Star 16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sp>
        <p:nvSpPr>
          <p:cNvPr id="94213" name="מלבן 3"/>
          <p:cNvSpPr>
            <a:spLocks noChangeArrowheads="1"/>
          </p:cNvSpPr>
          <p:nvPr/>
        </p:nvSpPr>
        <p:spPr bwMode="auto">
          <a:xfrm>
            <a:off x="560388" y="4035425"/>
            <a:ext cx="1576387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b="1">
                <a:latin typeface="Calibri" pitchFamily="34" charset="0"/>
                <a:hlinkClick r:id="rId5" action="ppaction://hlinksldjump"/>
              </a:rPr>
              <a:t>בודקים כתיבה </a:t>
            </a:r>
            <a:endParaRPr lang="en-US" b="1">
              <a:latin typeface="Calibri" pitchFamily="34" charset="0"/>
            </a:endParaRPr>
          </a:p>
        </p:txBody>
      </p:sp>
      <p:pic>
        <p:nvPicPr>
          <p:cNvPr id="18" name="Picture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12130" y="4411350"/>
            <a:ext cx="898632" cy="89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4215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94234" name="TextBox 19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4235" name="TextBox 20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4236" name="TextBox 21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4237" name="TextBox 2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4238" name="TextBox 23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4239" name="TextBox 24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4240" name="TextBox 25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4241" name="TextBox 26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4242" name="TextBox 27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29" name="מלבן 28"/>
          <p:cNvSpPr/>
          <p:nvPr/>
        </p:nvSpPr>
        <p:spPr>
          <a:xfrm>
            <a:off x="654050" y="1377950"/>
            <a:ext cx="7089775" cy="1141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/>
            </a:pPr>
            <a:r>
              <a:rPr lang="he-IL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צפו </a:t>
            </a:r>
            <a:r>
              <a:rPr lang="he-IL" b="1" dirty="0">
                <a:solidFill>
                  <a:srgbClr val="002060"/>
                </a:solidFill>
                <a:latin typeface="+mn-lt"/>
                <a:ea typeface="Calibri"/>
                <a:cs typeface="+mn-cs"/>
                <a:hlinkClick r:id="rId15"/>
              </a:rPr>
              <a:t>בסרטון</a:t>
            </a:r>
            <a:r>
              <a:rPr lang="he-IL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 ו"סיירו" במוסקבה. בעקבות ה"סיור" כתבו  יומן על  המסע שלכם למוסקבה.</a:t>
            </a:r>
            <a:endParaRPr lang="he-IL" b="1" dirty="0">
              <a:solidFill>
                <a:srgbClr val="00206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1600" b="1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להרחבת דעת אתם מוזמנים לקרוא גם  על המקומות הבאים: </a:t>
            </a:r>
          </a:p>
        </p:txBody>
      </p:sp>
      <p:sp>
        <p:nvSpPr>
          <p:cNvPr id="30" name="Rectangle 12"/>
          <p:cNvSpPr/>
          <p:nvPr/>
        </p:nvSpPr>
        <p:spPr>
          <a:xfrm>
            <a:off x="1461447" y="715852"/>
            <a:ext cx="5185174" cy="523220"/>
          </a:xfrm>
          <a:prstGeom prst="rect">
            <a:avLst/>
          </a:prstGeom>
          <a:blipFill>
            <a:blip r:embed="rId16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6. מסיירים במוסקבה וכותבים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94218" name="Picture 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525963" y="3006725"/>
            <a:ext cx="1190625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9" name="Picture 3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238875" y="4241800"/>
            <a:ext cx="1209675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20" name="TextBox 13"/>
          <p:cNvSpPr txBox="1">
            <a:spLocks noChangeArrowheads="1"/>
          </p:cNvSpPr>
          <p:nvPr/>
        </p:nvSpPr>
        <p:spPr bwMode="auto">
          <a:xfrm>
            <a:off x="4295775" y="2519363"/>
            <a:ext cx="12954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 b="1">
                <a:latin typeface="Calibri" pitchFamily="34" charset="0"/>
                <a:hlinkClick r:id="rId19"/>
              </a:rPr>
              <a:t>קרמלין</a:t>
            </a:r>
            <a:r>
              <a:rPr lang="he-IL" sz="1600" b="1">
                <a:latin typeface="Calibri" pitchFamily="34" charset="0"/>
              </a:rPr>
              <a:t> </a:t>
            </a:r>
          </a:p>
        </p:txBody>
      </p:sp>
      <p:sp>
        <p:nvSpPr>
          <p:cNvPr id="94221" name="TextBox 32"/>
          <p:cNvSpPr txBox="1">
            <a:spLocks noChangeArrowheads="1"/>
          </p:cNvSpPr>
          <p:nvPr/>
        </p:nvSpPr>
        <p:spPr bwMode="auto">
          <a:xfrm>
            <a:off x="6000750" y="3752850"/>
            <a:ext cx="1560513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 b="1">
                <a:latin typeface="Calibri" pitchFamily="34" charset="0"/>
                <a:hlinkClick r:id="rId20"/>
              </a:rPr>
              <a:t>הכיכר האדומה</a:t>
            </a:r>
            <a:endParaRPr lang="he-IL" sz="1600" b="1">
              <a:latin typeface="Calibri" pitchFamily="34" charset="0"/>
            </a:endParaRPr>
          </a:p>
        </p:txBody>
      </p:sp>
      <p:pic>
        <p:nvPicPr>
          <p:cNvPr id="94222" name="Picture 5" descr="Tverskaya Ulitsa in Moscow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4732338" y="5251450"/>
            <a:ext cx="102235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23" name="TextBox 35"/>
          <p:cNvSpPr txBox="1">
            <a:spLocks noChangeArrowheads="1"/>
          </p:cNvSpPr>
          <p:nvPr/>
        </p:nvSpPr>
        <p:spPr bwMode="auto">
          <a:xfrm>
            <a:off x="3970338" y="5992813"/>
            <a:ext cx="2308225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 b="1">
                <a:latin typeface="Calibri" pitchFamily="34" charset="0"/>
                <a:hlinkClick r:id="rId22"/>
              </a:rPr>
              <a:t>טברסקאיה אוליצה</a:t>
            </a:r>
            <a:r>
              <a:rPr lang="he-IL" sz="1600" b="1">
                <a:latin typeface="Calibri" pitchFamily="34" charset="0"/>
              </a:rPr>
              <a:t> </a:t>
            </a:r>
            <a:r>
              <a:rPr lang="he-IL" b="1">
                <a:latin typeface="Calibri" pitchFamily="34" charset="0"/>
              </a:rPr>
              <a:t>(באנגלית)</a:t>
            </a:r>
          </a:p>
        </p:txBody>
      </p:sp>
      <p:pic>
        <p:nvPicPr>
          <p:cNvPr id="94224" name="Picture 7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3041650" y="4298950"/>
            <a:ext cx="1198563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25" name="TextBox 37"/>
          <p:cNvSpPr txBox="1">
            <a:spLocks noChangeArrowheads="1"/>
          </p:cNvSpPr>
          <p:nvPr/>
        </p:nvSpPr>
        <p:spPr bwMode="auto">
          <a:xfrm>
            <a:off x="2022475" y="3810000"/>
            <a:ext cx="230822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 b="1">
                <a:latin typeface="Calibri" pitchFamily="34" charset="0"/>
                <a:hlinkClick r:id="rId24"/>
              </a:rPr>
              <a:t>התיאטרון הגדול</a:t>
            </a:r>
            <a:endParaRPr lang="he-IL" sz="1600" b="1">
              <a:latin typeface="Calibri" pitchFamily="34" charset="0"/>
            </a:endParaRPr>
          </a:p>
        </p:txBody>
      </p:sp>
      <p:sp>
        <p:nvSpPr>
          <p:cNvPr id="32" name="כוכב עם 5 פינות 31"/>
          <p:cNvSpPr/>
          <p:nvPr/>
        </p:nvSpPr>
        <p:spPr>
          <a:xfrm>
            <a:off x="4524375" y="3756025"/>
            <a:ext cx="1420813" cy="13811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/>
          </a:p>
        </p:txBody>
      </p:sp>
      <p:sp>
        <p:nvSpPr>
          <p:cNvPr id="94227" name="TextBox 41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3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4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4230" name="TextBox 44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6" name="Picture 16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26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485791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4232" name="TextBox 46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94233" name="Picture 3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9625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96259" name="Rectangle 1"/>
          <p:cNvSpPr>
            <a:spLocks noChangeArrowheads="1"/>
          </p:cNvSpPr>
          <p:nvPr/>
        </p:nvSpPr>
        <p:spPr bwMode="auto">
          <a:xfrm>
            <a:off x="533400" y="2074863"/>
            <a:ext cx="746760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200" b="1">
                <a:solidFill>
                  <a:srgbClr val="002060"/>
                </a:solidFill>
                <a:latin typeface="Calibri" pitchFamily="34" charset="0"/>
              </a:rPr>
              <a:t>כמה משפטים כתבתם?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200" b="1">
                <a:solidFill>
                  <a:srgbClr val="002060"/>
                </a:solidFill>
                <a:latin typeface="Calibri" pitchFamily="34" charset="0"/>
              </a:rPr>
              <a:t>האם השתמשתם בסימן הפיסוק "נקודה" בסוף כל משפט? </a:t>
            </a:r>
            <a:endParaRPr lang="en-US" sz="2200" b="1">
              <a:solidFill>
                <a:srgbClr val="00206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200" b="1">
                <a:solidFill>
                  <a:srgbClr val="002060"/>
                </a:solidFill>
                <a:latin typeface="Calibri" pitchFamily="34" charset="0"/>
              </a:rPr>
              <a:t>אלו משפטים רווחים יותר בכתיבתכם, פועליים או שמניים? </a:t>
            </a:r>
            <a:endParaRPr lang="en-US" sz="2200" b="1">
              <a:solidFill>
                <a:srgbClr val="002060"/>
              </a:solidFill>
              <a:latin typeface="Calibri" pitchFamily="34" charset="0"/>
            </a:endParaRPr>
          </a:p>
          <a:p>
            <a:pPr rtl="0"/>
            <a:r>
              <a:rPr lang="he-IL" sz="2200" b="1">
                <a:solidFill>
                  <a:srgbClr val="002060"/>
                </a:solidFill>
                <a:latin typeface="Calibri" pitchFamily="34" charset="0"/>
              </a:rPr>
              <a:t>האם הקפדתם על ההתאם בין הנושא לנשוא, בין הנושא לאוגד ?</a:t>
            </a:r>
            <a:endParaRPr lang="en-US" sz="2200" b="1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24200" y="672987"/>
            <a:ext cx="2531644" cy="42351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כותבים על רוסיה 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6-Point Star 12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96262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96274" name="TextBox 11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6275" name="TextBox 15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6276" name="TextBox 1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6277" name="TextBox 1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6278" name="TextBox 1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6279" name="TextBox 1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6280" name="TextBox 2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6281" name="TextBox 2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6282" name="TextBox 2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96263" name="TextBox 23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5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6266" name="TextBox 26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96267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8" name="TextBox 28"/>
          <p:cNvSpPr txBox="1">
            <a:spLocks noChangeArrowheads="1"/>
          </p:cNvSpPr>
          <p:nvPr/>
        </p:nvSpPr>
        <p:spPr bwMode="auto">
          <a:xfrm>
            <a:off x="168275" y="6313488"/>
            <a:ext cx="703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0" name="תמונה 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535823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6270" name="Picture 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001000" y="2074863"/>
            <a:ext cx="425450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71" name="Picture 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001000" y="2568575"/>
            <a:ext cx="4254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72" name="Picture 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013700" y="3128963"/>
            <a:ext cx="427038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73" name="Picture 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001000" y="3649663"/>
            <a:ext cx="425450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9830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76200" y="82167"/>
            <a:ext cx="1547813" cy="1547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6-Point Star 14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4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4" action="ppaction://hlinksldjump"/>
              </a:rPr>
              <a:t> לסוגיו</a:t>
            </a:r>
            <a:endParaRPr lang="he-IL" sz="2000" b="1" dirty="0"/>
          </a:p>
        </p:txBody>
      </p:sp>
      <p:grpSp>
        <p:nvGrpSpPr>
          <p:cNvPr id="98309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98321" name="TextBox 15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8322" name="TextBox 16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8323" name="TextBox 17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8324" name="TextBox 18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8325" name="TextBox 19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8326" name="TextBox 20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8327" name="TextBox 21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8328" name="TextBox 22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8329" name="TextBox 23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98310" name="TextBox 24"/>
          <p:cNvSpPr txBox="1">
            <a:spLocks noChangeArrowheads="1"/>
          </p:cNvSpPr>
          <p:nvPr/>
        </p:nvSpPr>
        <p:spPr bwMode="auto">
          <a:xfrm>
            <a:off x="7508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6" name="Rectangle 15"/>
          <p:cNvSpPr/>
          <p:nvPr/>
        </p:nvSpPr>
        <p:spPr>
          <a:xfrm>
            <a:off x="53975" y="5602288"/>
            <a:ext cx="2536825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7" name="תמונה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8313" name="TextBox 27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9" name="Picture 1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485791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8315" name="TextBox 29"/>
          <p:cNvSpPr txBox="1">
            <a:spLocks noChangeArrowheads="1"/>
          </p:cNvSpPr>
          <p:nvPr/>
        </p:nvSpPr>
        <p:spPr bwMode="auto">
          <a:xfrm>
            <a:off x="16764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98316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752600" y="56388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31"/>
          <p:cNvSpPr/>
          <p:nvPr/>
        </p:nvSpPr>
        <p:spPr>
          <a:xfrm>
            <a:off x="1739900" y="721854"/>
            <a:ext cx="5614987" cy="1323439"/>
          </a:xfrm>
          <a:prstGeom prst="rect">
            <a:avLst/>
          </a:prstGeom>
          <a:blipFill>
            <a:blip r:embed="rId16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משימת אתגר  </a:t>
            </a:r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השפה </a:t>
            </a: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הרוסית במשפטים </a:t>
            </a: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שמניים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98318" name="Rectangle 32"/>
          <p:cNvSpPr>
            <a:spLocks noChangeArrowheads="1"/>
          </p:cNvSpPr>
          <p:nvPr/>
        </p:nvSpPr>
        <p:spPr bwMode="auto">
          <a:xfrm>
            <a:off x="415925" y="1922463"/>
            <a:ext cx="7218363" cy="430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he-IL" sz="2000" b="1">
                <a:latin typeface="Calibri" pitchFamily="34" charset="0"/>
              </a:rPr>
              <a:t>לביצוע המשימה קראו ב</a:t>
            </a:r>
            <a:r>
              <a:rPr lang="he-IL" sz="2000" b="1">
                <a:latin typeface="Calibri" pitchFamily="34" charset="0"/>
                <a:hlinkClick r:id="rId17"/>
              </a:rPr>
              <a:t>קישור</a:t>
            </a:r>
            <a:r>
              <a:rPr lang="he-IL" sz="2000" b="1">
                <a:latin typeface="Calibri" pitchFamily="34" charset="0"/>
              </a:rPr>
              <a:t> כאן.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e-IL">
                <a:solidFill>
                  <a:srgbClr val="2F2B20"/>
                </a:solidFill>
                <a:latin typeface="Calibri" pitchFamily="34" charset="0"/>
              </a:rPr>
              <a:t>בהתבסס על חומר הקריאה שלעיל, עליכם לחבר </a:t>
            </a: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באמצעות משפטים שמניים </a:t>
            </a:r>
            <a:r>
              <a:rPr lang="he-IL">
                <a:solidFill>
                  <a:srgbClr val="2F2B20"/>
                </a:solidFill>
                <a:latin typeface="Calibri" pitchFamily="34" charset="0"/>
              </a:rPr>
              <a:t>שאלות רבות ככל האפשר בנושא "השפה הרוסית".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solidFill>
                  <a:srgbClr val="0033CC"/>
                </a:solidFill>
                <a:latin typeface="Calibri" pitchFamily="34" charset="0"/>
              </a:rPr>
              <a:t>         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solidFill>
                  <a:srgbClr val="0033CC"/>
                </a:solidFill>
                <a:latin typeface="Calibri" pitchFamily="34" charset="0"/>
              </a:rPr>
              <a:t>           מיהו מצטיין המשימה? </a:t>
            </a:r>
            <a:endParaRPr lang="en-US" sz="1200">
              <a:solidFill>
                <a:srgbClr val="0033CC"/>
              </a:solidFill>
              <a:latin typeface="Calibri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e-IL">
                <a:solidFill>
                  <a:srgbClr val="2F2B20"/>
                </a:solidFill>
                <a:latin typeface="Calibri" pitchFamily="34" charset="0"/>
              </a:rPr>
              <a:t>מי שהצליח לחבר שאלות רבות ככל האפשר עפ"י הדרישות הבאות: </a:t>
            </a:r>
          </a:p>
          <a:p>
            <a:pPr algn="just"/>
            <a:r>
              <a:rPr lang="he-IL">
                <a:solidFill>
                  <a:srgbClr val="2F2B20"/>
                </a:solidFill>
                <a:latin typeface="Calibri" pitchFamily="34" charset="0"/>
              </a:rPr>
              <a:t>א. השאלות הן משפטים שמניים תקינים. </a:t>
            </a:r>
          </a:p>
          <a:p>
            <a:pPr algn="just"/>
            <a:r>
              <a:rPr lang="he-IL">
                <a:solidFill>
                  <a:srgbClr val="2F2B20"/>
                </a:solidFill>
                <a:latin typeface="Calibri" pitchFamily="34" charset="0"/>
              </a:rPr>
              <a:t>ב. השאלות הן בנושא "השפה הרוסית".  </a:t>
            </a:r>
          </a:p>
          <a:p>
            <a:pPr algn="just"/>
            <a:r>
              <a:rPr lang="he-IL">
                <a:solidFill>
                  <a:srgbClr val="2F2B20"/>
                </a:solidFill>
                <a:latin typeface="Calibri" pitchFamily="34" charset="0"/>
              </a:rPr>
              <a:t>ג. התשובות לשאלות נמצאות בחומר הקריאה. </a:t>
            </a:r>
            <a:endParaRPr lang="en-US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endParaRPr lang="he-IL" sz="2000" b="1">
              <a:latin typeface="Calibri" pitchFamily="34" charset="0"/>
            </a:endParaRPr>
          </a:p>
          <a:p>
            <a:r>
              <a:rPr lang="he-IL" b="1">
                <a:latin typeface="Calibri" pitchFamily="34" charset="0"/>
              </a:rPr>
              <a:t> </a:t>
            </a:r>
            <a:endParaRPr lang="en-US">
              <a:latin typeface="Calibri" pitchFamily="34" charset="0"/>
            </a:endParaRPr>
          </a:p>
        </p:txBody>
      </p:sp>
      <p:pic>
        <p:nvPicPr>
          <p:cNvPr id="98319" name="Picture 3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28600" y="1485900"/>
            <a:ext cx="12192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20" name="Picture 3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942138" y="3362325"/>
            <a:ext cx="744537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10035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11773" y="1171475"/>
            <a:ext cx="2100618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סיכום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0356" name="Rectangle 1"/>
          <p:cNvSpPr>
            <a:spLocks noChangeArrowheads="1"/>
          </p:cNvSpPr>
          <p:nvPr/>
        </p:nvSpPr>
        <p:spPr bwMode="auto">
          <a:xfrm>
            <a:off x="73025" y="2212975"/>
            <a:ext cx="82645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>
              <a:lnSpc>
                <a:spcPct val="150000"/>
              </a:lnSpc>
            </a:pPr>
            <a:r>
              <a:rPr lang="he-IL" sz="2400">
                <a:solidFill>
                  <a:srgbClr val="000000"/>
                </a:solidFill>
                <a:latin typeface="Calibri" pitchFamily="34" charset="0"/>
              </a:rPr>
              <a:t>      פועל הוא תמיד נשוא. </a:t>
            </a:r>
          </a:p>
          <a:p>
            <a:pPr rtl="0">
              <a:lnSpc>
                <a:spcPct val="150000"/>
              </a:lnSpc>
            </a:pPr>
            <a:r>
              <a:rPr lang="he-IL" sz="2400">
                <a:solidFill>
                  <a:srgbClr val="000000"/>
                </a:solidFill>
                <a:latin typeface="Calibri" pitchFamily="34" charset="0"/>
              </a:rPr>
              <a:t>     משפט שבו הנשוא הוא פועל נקרא משפט פועלי. </a:t>
            </a:r>
          </a:p>
          <a:p>
            <a:pPr rtl="0">
              <a:lnSpc>
                <a:spcPct val="150000"/>
              </a:lnSpc>
            </a:pPr>
            <a:r>
              <a:rPr lang="he-IL" sz="2400">
                <a:solidFill>
                  <a:srgbClr val="000000"/>
                </a:solidFill>
                <a:latin typeface="Calibri" pitchFamily="34" charset="0"/>
              </a:rPr>
              <a:t>     הנשוא יכול להיות שם עצם או שם תואר.</a:t>
            </a:r>
          </a:p>
          <a:p>
            <a:pPr rtl="0">
              <a:lnSpc>
                <a:spcPct val="150000"/>
              </a:lnSpc>
            </a:pPr>
            <a:r>
              <a:rPr lang="he-IL" sz="2400">
                <a:solidFill>
                  <a:srgbClr val="000000"/>
                </a:solidFill>
                <a:latin typeface="Calibri" pitchFamily="34" charset="0"/>
              </a:rPr>
              <a:t>    משפט שבו הנשוא הוא שם נקרא משפט שמני.</a:t>
            </a:r>
          </a:p>
          <a:p>
            <a:pPr rtl="0">
              <a:lnSpc>
                <a:spcPct val="150000"/>
              </a:lnSpc>
            </a:pPr>
            <a:r>
              <a:rPr lang="he-IL" sz="2400">
                <a:solidFill>
                  <a:srgbClr val="000000"/>
                </a:solidFill>
                <a:latin typeface="Calibri" pitchFamily="34" charset="0"/>
              </a:rPr>
              <a:t>    יש קשר בין </a:t>
            </a:r>
            <a:r>
              <a:rPr lang="he-IL" sz="2400" b="1">
                <a:latin typeface="Calibri" pitchFamily="34" charset="0"/>
              </a:rPr>
              <a:t>סוג הנשוא השכיח </a:t>
            </a:r>
            <a:r>
              <a:rPr lang="he-IL" sz="2400">
                <a:solidFill>
                  <a:srgbClr val="000000"/>
                </a:solidFill>
                <a:latin typeface="Calibri" pitchFamily="34" charset="0"/>
              </a:rPr>
              <a:t>בטקסט (פועלי או שמני) למטרת      הטקסט ולסגנונו.   </a:t>
            </a:r>
            <a:endParaRPr lang="en-US" sz="2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828790" y="2362200"/>
            <a:ext cx="392373" cy="290499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srcRect/>
            <a:stretch>
              <a:fillRect t="-23000" b="-2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Rounded Rectangle 8"/>
          <p:cNvSpPr/>
          <p:nvPr/>
        </p:nvSpPr>
        <p:spPr>
          <a:xfrm>
            <a:off x="7869802" y="2971800"/>
            <a:ext cx="392373" cy="290499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srcRect/>
            <a:stretch>
              <a:fillRect t="-23000" b="-2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Rounded Rectangle 9"/>
          <p:cNvSpPr/>
          <p:nvPr/>
        </p:nvSpPr>
        <p:spPr>
          <a:xfrm>
            <a:off x="7916816" y="4038600"/>
            <a:ext cx="392373" cy="290499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srcRect/>
            <a:stretch>
              <a:fillRect t="-23000" b="-2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Rounded Rectangle 10"/>
          <p:cNvSpPr/>
          <p:nvPr/>
        </p:nvSpPr>
        <p:spPr>
          <a:xfrm>
            <a:off x="7940186" y="4572000"/>
            <a:ext cx="392373" cy="290499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srcRect/>
            <a:stretch>
              <a:fillRect t="-23000" b="-2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6-Point Star 16"/>
          <p:cNvSpPr/>
          <p:nvPr/>
        </p:nvSpPr>
        <p:spPr>
          <a:xfrm>
            <a:off x="7764463" y="0"/>
            <a:ext cx="1379537" cy="1630363"/>
          </a:xfrm>
          <a:prstGeom prst="star6">
            <a:avLst/>
          </a:prstGeom>
          <a:solidFill>
            <a:srgbClr val="66FF3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hlinkClick r:id="rId5" action="ppaction://hlinksldjump"/>
              </a:rPr>
              <a:t>הנשוא</a:t>
            </a:r>
            <a:r>
              <a:rPr lang="he-IL" sz="2000" b="1" dirty="0">
                <a:solidFill>
                  <a:srgbClr val="2F2B20"/>
                </a:solidFill>
                <a:hlinkClick r:id="rId5" action="ppaction://hlinksldjump"/>
              </a:rPr>
              <a:t> לסוגיו</a:t>
            </a:r>
            <a:endParaRPr lang="he-IL" sz="2000" b="1" dirty="0"/>
          </a:p>
        </p:txBody>
      </p:sp>
      <p:pic>
        <p:nvPicPr>
          <p:cNvPr id="10037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88288" y="3498850"/>
            <a:ext cx="4206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0371" name="Group 46"/>
          <p:cNvGrpSpPr>
            <a:grpSpLocks/>
          </p:cNvGrpSpPr>
          <p:nvPr/>
        </p:nvGrpSpPr>
        <p:grpSpPr bwMode="auto">
          <a:xfrm>
            <a:off x="8440738" y="1689100"/>
            <a:ext cx="661987" cy="3721100"/>
            <a:chOff x="8440241" y="15389"/>
            <a:chExt cx="662299" cy="3721388"/>
          </a:xfrm>
        </p:grpSpPr>
        <p:sp>
          <p:nvSpPr>
            <p:cNvPr id="100375" name="TextBox 1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00376" name="TextBox 1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00377" name="TextBox 2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00378" name="TextBox 2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00379" name="TextBox 2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00380" name="TextBox 2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00381" name="TextBox 2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00382" name="TextBox 2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00383" name="TextBox 2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100372" name="TextBox 27"/>
          <p:cNvSpPr txBox="1">
            <a:spLocks noChangeArrowheads="1"/>
          </p:cNvSpPr>
          <p:nvPr/>
        </p:nvSpPr>
        <p:spPr bwMode="auto">
          <a:xfrm>
            <a:off x="217488" y="6319838"/>
            <a:ext cx="955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9" name="Rectangle 15"/>
          <p:cNvSpPr/>
          <p:nvPr/>
        </p:nvSpPr>
        <p:spPr>
          <a:xfrm>
            <a:off x="76200" y="5602288"/>
            <a:ext cx="1098550" cy="119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" name="תמונה 2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89262" y="457200"/>
            <a:ext cx="28953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דרכי העבודה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339850"/>
            <a:ext cx="8458200" cy="45624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במארז זה שש יחידות לימוד ויחידת סיכום שנושאן -  </a:t>
            </a:r>
            <a:r>
              <a:rPr lang="he-IL" sz="2200" b="1" kern="0" dirty="0">
                <a:solidFill>
                  <a:srgbClr val="FF0000"/>
                </a:solidFill>
                <a:latin typeface="+mn-lt"/>
                <a:cs typeface="+mn-cs"/>
              </a:rPr>
              <a:t>נושא ונשוא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, והן נלמדות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באמצעות "התחברות" לארצות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בעולם. כל אחת מיחידות הלימוד ממוקדת בארץ מסוימת.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endParaRPr lang="he-IL" sz="2800" b="1" kern="0" dirty="0">
              <a:solidFill>
                <a:srgbClr val="0070C0"/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כל יחידת לימוד בנויה באופן הבא</a:t>
            </a:r>
            <a:r>
              <a:rPr lang="he-IL" sz="2200" kern="0" dirty="0">
                <a:solidFill>
                  <a:srgbClr val="0070C0"/>
                </a:solidFill>
                <a:latin typeface="+mn-lt"/>
                <a:cs typeface="+mn-cs"/>
              </a:rPr>
              <a:t>: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מה נלמד -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הכנה לנושא היחידה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לומדים </a:t>
            </a:r>
            <a:r>
              <a:rPr lang="he-IL" sz="2200" kern="0" dirty="0">
                <a:solidFill>
                  <a:srgbClr val="D60093"/>
                </a:solidFill>
                <a:latin typeface="+mn-lt"/>
                <a:cs typeface="+mn-cs"/>
              </a:rPr>
              <a:t>-</a:t>
            </a:r>
            <a:r>
              <a:rPr lang="he-IL" sz="2200" kern="0" dirty="0">
                <a:solidFill>
                  <a:srgbClr val="0070C0"/>
                </a:solidFill>
                <a:latin typeface="+mn-lt"/>
                <a:cs typeface="+mn-cs"/>
              </a:rPr>
              <a:t>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לימוד נושא היחידה בליווי הדגמות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מתחברים ל-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(שם הארץ שבה ממוקד תוכן היחידה) </a:t>
            </a: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ומתרגלים</a:t>
            </a:r>
            <a:r>
              <a:rPr lang="he-IL" sz="2200" kern="0" dirty="0">
                <a:solidFill>
                  <a:srgbClr val="D60093"/>
                </a:solidFill>
                <a:latin typeface="+mn-lt"/>
                <a:cs typeface="+mn-cs"/>
              </a:rPr>
              <a:t> </a:t>
            </a:r>
            <a:r>
              <a:rPr lang="he-IL" sz="2200" kern="0" dirty="0">
                <a:solidFill>
                  <a:srgbClr val="0070C0"/>
                </a:solidFill>
                <a:latin typeface="+mn-lt"/>
                <a:cs typeface="+mn-cs"/>
              </a:rPr>
              <a:t>–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תרגול</a:t>
            </a:r>
            <a:r>
              <a:rPr lang="he-IL" sz="2200" kern="0" dirty="0">
                <a:solidFill>
                  <a:srgbClr val="0070C0"/>
                </a:solidFill>
                <a:latin typeface="+mn-lt"/>
                <a:cs typeface="+mn-cs"/>
              </a:rPr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משימת אתגר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מטלת כתיבה  -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בהדגשת חשיבות הוראת התחביר  לכתיבה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סיכום יחידת הלימוד </a:t>
            </a: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715000" y="6575425"/>
            <a:ext cx="278923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ייעוץ: ד"ר ריקי תמיר</a:t>
            </a:r>
          </a:p>
        </p:txBody>
      </p:sp>
      <p:sp>
        <p:nvSpPr>
          <p:cNvPr id="22532" name="מלבן 5"/>
          <p:cNvSpPr>
            <a:spLocks noChangeArrowheads="1"/>
          </p:cNvSpPr>
          <p:nvPr/>
        </p:nvSpPr>
        <p:spPr bwMode="auto">
          <a:xfrm>
            <a:off x="2251075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2533" name="TextBox 9"/>
          <p:cNvSpPr txBox="1">
            <a:spLocks noChangeArrowheads="1"/>
          </p:cNvSpPr>
          <p:nvPr/>
        </p:nvSpPr>
        <p:spPr bwMode="auto">
          <a:xfrm>
            <a:off x="939800" y="62801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2534" name="TextBox 11"/>
          <p:cNvSpPr txBox="1">
            <a:spLocks noChangeArrowheads="1"/>
          </p:cNvSpPr>
          <p:nvPr/>
        </p:nvSpPr>
        <p:spPr bwMode="auto">
          <a:xfrm>
            <a:off x="80963" y="6172200"/>
            <a:ext cx="793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2535" name="TextBox 12"/>
          <p:cNvSpPr txBox="1">
            <a:spLocks noChangeArrowheads="1"/>
          </p:cNvSpPr>
          <p:nvPr/>
        </p:nvSpPr>
        <p:spPr bwMode="auto">
          <a:xfrm>
            <a:off x="1795463" y="6313488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הקודם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975" y="5354638"/>
            <a:ext cx="2514600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" name="Picture 1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410200"/>
            <a:ext cx="902834" cy="902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752599" y="5445706"/>
            <a:ext cx="867327" cy="867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תמונה 2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540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2541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2" name="TextBox 24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3" name="TextBox 25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4" name="TextBox 36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5" name="TextBox 37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6" name="TextBox 38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7" name="TextBox 39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8" name="TextBox 40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9" name="TextBox 41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388" y="5427663"/>
            <a:ext cx="2384425" cy="143033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578" name="TextBox 11"/>
          <p:cNvSpPr txBox="1">
            <a:spLocks noChangeArrowheads="1"/>
          </p:cNvSpPr>
          <p:nvPr/>
        </p:nvSpPr>
        <p:spPr bwMode="auto">
          <a:xfrm>
            <a:off x="0" y="62801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3" name="Picture 1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350703"/>
            <a:ext cx="866922" cy="8669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80" name="TextBox 18"/>
          <p:cNvSpPr txBox="1">
            <a:spLocks noChangeArrowheads="1"/>
          </p:cNvSpPr>
          <p:nvPr/>
        </p:nvSpPr>
        <p:spPr bwMode="auto">
          <a:xfrm>
            <a:off x="685800" y="6319838"/>
            <a:ext cx="9144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4581" name="Picture 1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546735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TextBox 24"/>
          <p:cNvSpPr txBox="1">
            <a:spLocks noChangeArrowheads="1"/>
          </p:cNvSpPr>
          <p:nvPr/>
        </p:nvSpPr>
        <p:spPr bwMode="auto">
          <a:xfrm>
            <a:off x="1524000" y="6323013"/>
            <a:ext cx="949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2" name="תמונה 2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0" y="53781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4584" name="Group 64"/>
          <p:cNvGrpSpPr>
            <a:grpSpLocks/>
          </p:cNvGrpSpPr>
          <p:nvPr/>
        </p:nvGrpSpPr>
        <p:grpSpPr bwMode="auto">
          <a:xfrm>
            <a:off x="5907088" y="1209675"/>
            <a:ext cx="2390775" cy="5259388"/>
            <a:chOff x="6019337" y="1200329"/>
            <a:chExt cx="2391115" cy="5258305"/>
          </a:xfrm>
        </p:grpSpPr>
        <p:sp>
          <p:nvSpPr>
            <p:cNvPr id="60" name="Rectangle 59"/>
            <p:cNvSpPr/>
            <p:nvPr/>
          </p:nvSpPr>
          <p:spPr>
            <a:xfrm>
              <a:off x="6019337" y="1200329"/>
              <a:ext cx="2314904" cy="5258305"/>
            </a:xfrm>
            <a:prstGeom prst="rect">
              <a:avLst/>
            </a:prstGeom>
            <a:solidFill>
              <a:srgbClr val="FBE9F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2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6" name="Picture 5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7463977" y="1349455"/>
              <a:ext cx="917432" cy="91743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621" name="Picture 20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568094" y="3517469"/>
              <a:ext cx="742109" cy="74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2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rgbClr val="0070C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7439673" y="4397055"/>
              <a:ext cx="946475" cy="9464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rgbClr val="0070C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 rot="10800000">
              <a:off x="7436684" y="5479507"/>
              <a:ext cx="898132" cy="89813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6" name="תמונה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7463977" y="2419061"/>
              <a:ext cx="946475" cy="9464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4625" name="TextBox 27"/>
            <p:cNvSpPr txBox="1">
              <a:spLocks noChangeArrowheads="1"/>
            </p:cNvSpPr>
            <p:nvPr/>
          </p:nvSpPr>
          <p:spPr bwMode="auto">
            <a:xfrm>
              <a:off x="6170056" y="1660265"/>
              <a:ext cx="12939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הדף הראשי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26" name="TextBox 28"/>
            <p:cNvSpPr txBox="1">
              <a:spLocks noChangeArrowheads="1"/>
            </p:cNvSpPr>
            <p:nvPr/>
          </p:nvSpPr>
          <p:spPr bwMode="auto">
            <a:xfrm>
              <a:off x="6061404" y="2569132"/>
              <a:ext cx="129392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מפת היחידה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27" name="TextBox 32"/>
            <p:cNvSpPr txBox="1">
              <a:spLocks noChangeArrowheads="1"/>
            </p:cNvSpPr>
            <p:nvPr/>
          </p:nvSpPr>
          <p:spPr bwMode="auto">
            <a:xfrm>
              <a:off x="6170056" y="3643194"/>
              <a:ext cx="12939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התרגילים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28" name="TextBox 33"/>
            <p:cNvSpPr txBox="1">
              <a:spLocks noChangeArrowheads="1"/>
            </p:cNvSpPr>
            <p:nvPr/>
          </p:nvSpPr>
          <p:spPr bwMode="auto">
            <a:xfrm>
              <a:off x="6053271" y="4685627"/>
              <a:ext cx="12939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לדף הקודם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29" name="TextBox 34"/>
            <p:cNvSpPr txBox="1">
              <a:spLocks noChangeArrowheads="1"/>
            </p:cNvSpPr>
            <p:nvPr/>
          </p:nvSpPr>
          <p:spPr bwMode="auto">
            <a:xfrm>
              <a:off x="6019337" y="5798657"/>
              <a:ext cx="12939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לדף הבא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364303" y="553998"/>
            <a:ext cx="4167251" cy="584775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התמצאות במארז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458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4587" name="Rectangle 41"/>
          <p:cNvSpPr>
            <a:spLocks noChangeArrowheads="1"/>
          </p:cNvSpPr>
          <p:nvPr/>
        </p:nvSpPr>
        <p:spPr bwMode="auto">
          <a:xfrm>
            <a:off x="5715000" y="6575425"/>
            <a:ext cx="275113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, ייעוץ: ד"ר ריקי תמיר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00100" y="1235075"/>
            <a:ext cx="2316163" cy="4144963"/>
          </a:xfrm>
          <a:prstGeom prst="rect">
            <a:avLst/>
          </a:prstGeom>
          <a:solidFill>
            <a:srgbClr val="FBE9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85241" y="1417627"/>
            <a:ext cx="898632" cy="89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90" name="TextBox 42"/>
          <p:cNvSpPr txBox="1">
            <a:spLocks noChangeArrowheads="1"/>
          </p:cNvSpPr>
          <p:nvPr/>
        </p:nvSpPr>
        <p:spPr bwMode="auto">
          <a:xfrm>
            <a:off x="1346200" y="3832225"/>
            <a:ext cx="946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חוקרים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4591" name="TextBox 43"/>
          <p:cNvSpPr txBox="1">
            <a:spLocks noChangeArrowheads="1"/>
          </p:cNvSpPr>
          <p:nvPr/>
        </p:nvSpPr>
        <p:spPr bwMode="auto">
          <a:xfrm>
            <a:off x="1316038" y="1646238"/>
            <a:ext cx="946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בודקים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080224" y="2323071"/>
            <a:ext cx="1009804" cy="969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93" name="TextBox 45"/>
          <p:cNvSpPr txBox="1">
            <a:spLocks noChangeArrowheads="1"/>
          </p:cNvSpPr>
          <p:nvPr/>
        </p:nvSpPr>
        <p:spPr bwMode="auto">
          <a:xfrm>
            <a:off x="1316038" y="2809875"/>
            <a:ext cx="946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הקלטה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24594" name="Picture 47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76463" y="3508375"/>
            <a:ext cx="8366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5" name="TextBox 49"/>
          <p:cNvSpPr txBox="1">
            <a:spLocks noChangeArrowheads="1"/>
          </p:cNvSpPr>
          <p:nvPr/>
        </p:nvSpPr>
        <p:spPr bwMode="auto">
          <a:xfrm>
            <a:off x="1244600" y="4706938"/>
            <a:ext cx="946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יחידות הלימוד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grpSp>
        <p:nvGrpSpPr>
          <p:cNvPr id="24596" name="Group 63"/>
          <p:cNvGrpSpPr>
            <a:grpSpLocks/>
          </p:cNvGrpSpPr>
          <p:nvPr/>
        </p:nvGrpSpPr>
        <p:grpSpPr bwMode="auto">
          <a:xfrm>
            <a:off x="3376613" y="1208088"/>
            <a:ext cx="2330450" cy="5259387"/>
            <a:chOff x="3691899" y="1200329"/>
            <a:chExt cx="2329990" cy="5258305"/>
          </a:xfrm>
        </p:grpSpPr>
        <p:sp>
          <p:nvSpPr>
            <p:cNvPr id="61" name="Rectangle 60"/>
            <p:cNvSpPr/>
            <p:nvPr/>
          </p:nvSpPr>
          <p:spPr>
            <a:xfrm>
              <a:off x="3691899" y="1200329"/>
              <a:ext cx="2315705" cy="5258305"/>
            </a:xfrm>
            <a:prstGeom prst="rect">
              <a:avLst/>
            </a:prstGeom>
            <a:solidFill>
              <a:srgbClr val="FBE9F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2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4826069" y="3525539"/>
              <a:ext cx="1014412" cy="10144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תמונה 6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4904272" y="2370540"/>
              <a:ext cx="1094043" cy="109404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תמונה 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4983383" y="1380556"/>
              <a:ext cx="1038506" cy="103850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4612" name="TextBox 4"/>
            <p:cNvSpPr txBox="1">
              <a:spLocks noChangeArrowheads="1"/>
            </p:cNvSpPr>
            <p:nvPr/>
          </p:nvSpPr>
          <p:spPr bwMode="auto">
            <a:xfrm>
              <a:off x="4105085" y="1681286"/>
              <a:ext cx="113500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חזרה לתרגיל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13" name="TextBox 8"/>
            <p:cNvSpPr txBox="1">
              <a:spLocks noChangeArrowheads="1"/>
            </p:cNvSpPr>
            <p:nvPr/>
          </p:nvSpPr>
          <p:spPr bwMode="auto">
            <a:xfrm>
              <a:off x="4055544" y="2602115"/>
              <a:ext cx="10668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חזרה להסבר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14" name="TextBox 26"/>
            <p:cNvSpPr txBox="1">
              <a:spLocks noChangeArrowheads="1"/>
            </p:cNvSpPr>
            <p:nvPr/>
          </p:nvSpPr>
          <p:spPr bwMode="auto">
            <a:xfrm>
              <a:off x="3741311" y="5841135"/>
              <a:ext cx="12939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שימו לב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15" name="TextBox 35"/>
            <p:cNvSpPr txBox="1">
              <a:spLocks noChangeArrowheads="1"/>
            </p:cNvSpPr>
            <p:nvPr/>
          </p:nvSpPr>
          <p:spPr bwMode="auto">
            <a:xfrm>
              <a:off x="4055544" y="3780847"/>
              <a:ext cx="94611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רוצים עזרה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16" name="TextBox 37"/>
            <p:cNvSpPr txBox="1">
              <a:spLocks noChangeArrowheads="1"/>
            </p:cNvSpPr>
            <p:nvPr/>
          </p:nvSpPr>
          <p:spPr bwMode="auto">
            <a:xfrm>
              <a:off x="4089122" y="4693346"/>
              <a:ext cx="94611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רוצים דוגמה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pic>
          <p:nvPicPr>
            <p:cNvPr id="24617" name="Picture 46"/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5143505" y="5591128"/>
              <a:ext cx="796318" cy="796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5106719" y="4643111"/>
              <a:ext cx="765890" cy="8746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24597" name="תמונה 24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327275" y="4656138"/>
            <a:ext cx="614363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98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4599" name="TextBox 5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22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0" name="TextBox 62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1" name="TextBox 7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3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23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3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2" name="TextBox 7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4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3" name="TextBox 7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4" name="TextBox 7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25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5" name="TextBox 8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26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6" name="TextBox 8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7" name="TextBox 8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7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/>
          <p:cNvSpPr>
            <a:spLocks noChangeArrowheads="1"/>
          </p:cNvSpPr>
          <p:nvPr/>
        </p:nvSpPr>
        <p:spPr bwMode="auto">
          <a:xfrm>
            <a:off x="5754688" y="6537325"/>
            <a:ext cx="27892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ייעוץ: ד"ר ריקי תמיר</a:t>
            </a:r>
          </a:p>
        </p:txBody>
      </p:sp>
      <p:sp>
        <p:nvSpPr>
          <p:cNvPr id="2662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6627" name="TextBox 10"/>
          <p:cNvSpPr txBox="1">
            <a:spLocks noChangeArrowheads="1"/>
          </p:cNvSpPr>
          <p:nvPr/>
        </p:nvSpPr>
        <p:spPr bwMode="auto">
          <a:xfrm>
            <a:off x="838200" y="6330950"/>
            <a:ext cx="928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</a:t>
            </a:r>
          </a:p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הראשי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975" y="5572125"/>
            <a:ext cx="2568575" cy="12144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6" name="Picture 3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0" y="5499448"/>
            <a:ext cx="998528" cy="998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30" name="TextBox 37"/>
          <p:cNvSpPr txBox="1">
            <a:spLocks noChangeArrowheads="1"/>
          </p:cNvSpPr>
          <p:nvPr/>
        </p:nvSpPr>
        <p:spPr bwMode="auto">
          <a:xfrm>
            <a:off x="76200" y="6243638"/>
            <a:ext cx="92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 ליחידות הלימוד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2BFB4E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73217" y="1345456"/>
            <a:ext cx="2014267" cy="2062964"/>
          </a:xfrm>
          <a:prstGeom prst="rect">
            <a:avLst/>
          </a:prstGeom>
        </p:spPr>
      </p:pic>
      <p:sp>
        <p:nvSpPr>
          <p:cNvPr id="26632" name="TextBox 38"/>
          <p:cNvSpPr txBox="1">
            <a:spLocks noChangeArrowheads="1"/>
          </p:cNvSpPr>
          <p:nvPr/>
        </p:nvSpPr>
        <p:spPr bwMode="auto">
          <a:xfrm>
            <a:off x="744538" y="2349500"/>
            <a:ext cx="8715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000" b="1">
                <a:solidFill>
                  <a:schemeClr val="bg1"/>
                </a:solidFill>
                <a:latin typeface="Calibri" pitchFamily="34" charset="0"/>
                <a:hlinkClick r:id="rId6" action="ppaction://hlinksldjump"/>
              </a:rPr>
              <a:t>משפט</a:t>
            </a:r>
          </a:p>
          <a:p>
            <a:pPr algn="ctr" rtl="0"/>
            <a:r>
              <a:rPr lang="he-IL" sz="2000" b="1">
                <a:solidFill>
                  <a:schemeClr val="bg1"/>
                </a:solidFill>
                <a:latin typeface="Calibri" pitchFamily="34" charset="0"/>
                <a:hlinkClick r:id="rId6" action="ppaction://hlinksldjump"/>
              </a:rPr>
              <a:t>פועלי</a:t>
            </a:r>
            <a:endParaRPr lang="en-US" sz="20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6699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522046" y="1306639"/>
            <a:ext cx="2014267" cy="2062964"/>
          </a:xfrm>
          <a:prstGeom prst="rect">
            <a:avLst/>
          </a:prstGeom>
        </p:spPr>
      </p:pic>
      <p:sp>
        <p:nvSpPr>
          <p:cNvPr id="26634" name="TextBox 40"/>
          <p:cNvSpPr txBox="1">
            <a:spLocks noChangeArrowheads="1"/>
          </p:cNvSpPr>
          <p:nvPr/>
        </p:nvSpPr>
        <p:spPr bwMode="auto">
          <a:xfrm>
            <a:off x="7040563" y="2471738"/>
            <a:ext cx="1069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7" action="ppaction://hlinksldjump"/>
              </a:rPr>
              <a:t>אוגד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507779" y="1345456"/>
            <a:ext cx="2014267" cy="2062964"/>
          </a:xfrm>
          <a:prstGeom prst="rect">
            <a:avLst/>
          </a:prstGeom>
        </p:spPr>
      </p:pic>
      <p:sp>
        <p:nvSpPr>
          <p:cNvPr id="26636" name="TextBox 42"/>
          <p:cNvSpPr txBox="1">
            <a:spLocks noChangeArrowheads="1"/>
          </p:cNvSpPr>
          <p:nvPr/>
        </p:nvSpPr>
        <p:spPr bwMode="auto">
          <a:xfrm>
            <a:off x="5037138" y="2460625"/>
            <a:ext cx="955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8" action="ppaction://hlinksldjump"/>
              </a:rPr>
              <a:t>גרעין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531073" y="3428182"/>
            <a:ext cx="2014267" cy="2062964"/>
          </a:xfrm>
          <a:prstGeom prst="rect">
            <a:avLst/>
          </a:prstGeom>
        </p:spPr>
      </p:pic>
      <p:pic>
        <p:nvPicPr>
          <p:cNvPr id="26638" name="Picture 4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8500" y="3463925"/>
            <a:ext cx="20129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5D5DB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72942" y="3457789"/>
            <a:ext cx="2014267" cy="206296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97708" y="3421431"/>
            <a:ext cx="2014267" cy="206296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84074" y="1294664"/>
            <a:ext cx="2014267" cy="2062964"/>
          </a:xfrm>
          <a:prstGeom prst="rect">
            <a:avLst/>
          </a:prstGeom>
        </p:spPr>
      </p:pic>
      <p:sp>
        <p:nvSpPr>
          <p:cNvPr id="26642" name="TextBox 48"/>
          <p:cNvSpPr txBox="1">
            <a:spLocks noChangeArrowheads="1"/>
          </p:cNvSpPr>
          <p:nvPr/>
        </p:nvSpPr>
        <p:spPr bwMode="auto">
          <a:xfrm>
            <a:off x="2771775" y="2454275"/>
            <a:ext cx="1216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9" action="ppaction://hlinksldjump"/>
              </a:rPr>
              <a:t>משפט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3" name="TextBox 49"/>
          <p:cNvSpPr txBox="1">
            <a:spLocks noChangeArrowheads="1"/>
          </p:cNvSpPr>
          <p:nvPr/>
        </p:nvSpPr>
        <p:spPr bwMode="auto">
          <a:xfrm>
            <a:off x="504825" y="4616450"/>
            <a:ext cx="1220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10" action="ppaction://hlinksldjump"/>
              </a:rPr>
              <a:t>צירוף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4" name="TextBox 50"/>
          <p:cNvSpPr txBox="1">
            <a:spLocks noChangeArrowheads="1"/>
          </p:cNvSpPr>
          <p:nvPr/>
        </p:nvSpPr>
        <p:spPr bwMode="auto">
          <a:xfrm>
            <a:off x="2886075" y="4618038"/>
            <a:ext cx="920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11" action="ppaction://hlinksldjump"/>
              </a:rPr>
              <a:t>נשוא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5" name="TextBox 51"/>
          <p:cNvSpPr txBox="1">
            <a:spLocks noChangeArrowheads="1"/>
          </p:cNvSpPr>
          <p:nvPr/>
        </p:nvSpPr>
        <p:spPr bwMode="auto">
          <a:xfrm>
            <a:off x="4984750" y="4616450"/>
            <a:ext cx="1008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12" action="ppaction://hlinksldjump"/>
              </a:rPr>
              <a:t>נושא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6" name="TextBox 52"/>
          <p:cNvSpPr txBox="1">
            <a:spLocks noChangeArrowheads="1"/>
          </p:cNvSpPr>
          <p:nvPr/>
        </p:nvSpPr>
        <p:spPr bwMode="auto">
          <a:xfrm>
            <a:off x="6961188" y="4344988"/>
            <a:ext cx="1230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משפט</a:t>
            </a:r>
          </a:p>
          <a:p>
            <a:pPr algn="ctr"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שמני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7" name="Rectangle 6"/>
          <p:cNvSpPr>
            <a:spLocks noChangeArrowheads="1"/>
          </p:cNvSpPr>
          <p:nvPr/>
        </p:nvSpPr>
        <p:spPr bwMode="auto">
          <a:xfrm>
            <a:off x="1657350" y="6270625"/>
            <a:ext cx="954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</a:t>
            </a:r>
          </a:p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היחידה ה- 5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25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676400" y="5483582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49" name="תמונה 24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52400" y="5600700"/>
            <a:ext cx="614363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Rectangle 56"/>
          <p:cNvSpPr/>
          <p:nvPr/>
        </p:nvSpPr>
        <p:spPr>
          <a:xfrm>
            <a:off x="2272517" y="553998"/>
            <a:ext cx="4167251" cy="584775"/>
          </a:xfrm>
          <a:prstGeom prst="rect">
            <a:avLst/>
          </a:prstGeom>
          <a:blipFill>
            <a:blip r:embed="rId18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26651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6652" name="TextBox 54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3" name="TextBox 55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4" name="TextBox 6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0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20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0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5" name="TextBox 6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1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6" name="TextBox 6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22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7" name="TextBox 6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23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8" name="TextBox 7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24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9" name="TextBox 7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60" name="TextBox 7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5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4" name="Rectangle 4"/>
          <p:cNvSpPr>
            <a:spLocks noChangeArrowheads="1"/>
          </p:cNvSpPr>
          <p:nvPr/>
        </p:nvSpPr>
        <p:spPr bwMode="auto">
          <a:xfrm>
            <a:off x="5754688" y="6537325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28675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8676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717" y="2432783"/>
            <a:ext cx="8229600" cy="20610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אוגד - 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יסוד לשוני המחבר את הנושא לנשוא השמני.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פעמים רבות האוגד מופיע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ככינויי גוף, כדוגמת הוא,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היא.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לדוגמה: המסע בשביל ישראל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הוא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דרך למפגש עם המורשת היהודית. </a:t>
            </a:r>
            <a:endParaRPr lang="he-IL" sz="24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</p:txBody>
      </p:sp>
      <p:sp>
        <p:nvSpPr>
          <p:cNvPr id="28681" name="TextBox 6"/>
          <p:cNvSpPr txBox="1">
            <a:spLocks noChangeArrowheads="1"/>
          </p:cNvSpPr>
          <p:nvPr/>
        </p:nvSpPr>
        <p:spPr bwMode="auto">
          <a:xfrm>
            <a:off x="2960688" y="5692775"/>
            <a:ext cx="327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latin typeface="Calibri" pitchFamily="34" charset="0"/>
              </a:rPr>
              <a:t>רוצים לדעת עוד? לחצו </a:t>
            </a:r>
            <a:r>
              <a:rPr lang="he-IL" sz="2000" b="1">
                <a:latin typeface="Calibri" pitchFamily="34" charset="0"/>
                <a:hlinkClick r:id="rId6"/>
              </a:rPr>
              <a:t>כאן</a:t>
            </a:r>
            <a:endParaRPr lang="en-US" sz="2000" b="1">
              <a:latin typeface="Calibri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5461" y="1143000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83" name="TextBox 7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2713" y="5597525"/>
            <a:ext cx="189865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237019" y="5448091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8686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8689" name="TextBox 3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0" name="TextBox 34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1" name="TextBox 35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2" name="TextBox 36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3" name="TextBox 37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4" name="TextBox 38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5" name="TextBox 39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6" name="TextBox 40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7" name="TextBox 41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28687" name="TextBox 23"/>
          <p:cNvSpPr txBox="1">
            <a:spLocks noChangeArrowheads="1"/>
          </p:cNvSpPr>
          <p:nvPr/>
        </p:nvSpPr>
        <p:spPr bwMode="auto">
          <a:xfrm>
            <a:off x="1071563" y="6319838"/>
            <a:ext cx="1033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5" name="תמונה 9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105900" y="5565551"/>
            <a:ext cx="905633" cy="9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0722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52400" y="1837253"/>
            <a:ext cx="8108461" cy="504702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1400" b="1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גרעין</a:t>
            </a: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–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המרכז או הבסיס בצירוף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התחבירי</a:t>
            </a: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.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: </a:t>
            </a:r>
            <a:endParaRPr lang="he-IL" sz="24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1.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בשביל ישראל </a:t>
            </a:r>
            <a:endParaRPr lang="he-IL" sz="2400" dirty="0">
              <a:solidFill>
                <a:srgbClr val="C0000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2. </a:t>
            </a:r>
            <a:r>
              <a:rPr lang="he-IL" sz="2400" dirty="0">
                <a:solidFill>
                  <a:srgbClr val="FF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דרך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למפגש עם המורשת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היהודית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3.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המורשת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היהודית</a:t>
            </a:r>
            <a:endParaRPr lang="he-IL" sz="24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endParaRPr lang="he-IL" sz="28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endParaRPr lang="he-IL" sz="28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</p:txBody>
      </p:sp>
      <p:sp>
        <p:nvSpPr>
          <p:cNvPr id="30727" name="TextBox 16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2713" y="5597525"/>
            <a:ext cx="106680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30" name="מציין מיקום של כותרת תחתונה 2"/>
          <p:cNvSpPr>
            <a:spLocks noGrp="1"/>
          </p:cNvSpPr>
          <p:nvPr>
            <p:ph type="ftr" sz="quarter" idx="11"/>
          </p:nvPr>
        </p:nvSpPr>
        <p:spPr bwMode="auto">
          <a:xfrm>
            <a:off x="5105400" y="6478588"/>
            <a:ext cx="3265488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sz="1100" b="1" smtClean="0">
                <a:solidFill>
                  <a:srgbClr val="002060"/>
                </a:solidFill>
              </a:rPr>
              <a:t>פיתוח: ד"ר טלי קסלמן,  ייעוץ: ד"ר ריקי תמיר</a:t>
            </a:r>
          </a:p>
        </p:txBody>
      </p:sp>
      <p:grpSp>
        <p:nvGrpSpPr>
          <p:cNvPr id="30731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0732" name="TextBox 22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התמצאותבמארז</a:t>
              </a:r>
              <a:r>
                <a:rPr lang="he-IL" sz="9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3" name="TextBox 23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יחידה 5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4" name="TextBox 24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?</a:t>
              </a:r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5" name="TextBox 25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6" name="TextBox 37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7" name="TextBox 38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8" name="TextBox 39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9" name="TextBox 40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40" name="TextBox 41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143880</TotalTime>
  <Words>2672</Words>
  <Application>Microsoft Office PowerPoint</Application>
  <PresentationFormat>On-screen Show (4:3)</PresentationFormat>
  <Paragraphs>937</Paragraphs>
  <Slides>43</Slides>
  <Notes>43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תבנית עיצוב</vt:lpstr>
      </vt:variant>
      <vt:variant>
        <vt:i4>1</vt:i4>
      </vt:variant>
      <vt:variant>
        <vt:lpstr>כותרות שקופיות</vt:lpstr>
      </vt:variant>
      <vt:variant>
        <vt:i4>43</vt:i4>
      </vt:variant>
    </vt:vector>
  </HeadingPairs>
  <TitlesOfParts>
    <vt:vector size="50" baseType="lpstr">
      <vt:lpstr>Calibri</vt:lpstr>
      <vt:lpstr>Arial</vt:lpstr>
      <vt:lpstr>Cambria</vt:lpstr>
      <vt:lpstr>Wingdings</vt:lpstr>
      <vt:lpstr>Guttman Yad-Brush</vt:lpstr>
      <vt:lpstr>Times New Roman</vt:lpstr>
      <vt:lpstr>Adjacency</vt:lpstr>
      <vt:lpstr>שקופית 1</vt:lpstr>
      <vt:lpstr>שקופית 2</vt:lpstr>
      <vt:lpstr>שקופית 3</vt:lpstr>
      <vt:lpstr>שקופית 4</vt:lpstr>
      <vt:lpstr>שקופית 5</vt:lpstr>
      <vt:lpstr>שקופית 6</vt:lpstr>
      <vt:lpstr>שקופית 7</vt:lpstr>
      <vt:lpstr>שקופית 8</vt:lpstr>
      <vt:lpstr>שקופית 9</vt:lpstr>
      <vt:lpstr>שקופית 10</vt:lpstr>
      <vt:lpstr>שקופית 11</vt:lpstr>
      <vt:lpstr>שקופית 12</vt:lpstr>
      <vt:lpstr>שקופית 13</vt:lpstr>
      <vt:lpstr>שקופית 14</vt:lpstr>
      <vt:lpstr>שקופית 15</vt:lpstr>
      <vt:lpstr>שקופית 16</vt:lpstr>
      <vt:lpstr>שקופית 17</vt:lpstr>
      <vt:lpstr>שקופית 18</vt:lpstr>
      <vt:lpstr>שקופית 19</vt:lpstr>
      <vt:lpstr>שקופית 20</vt:lpstr>
      <vt:lpstr>שקופית 21</vt:lpstr>
      <vt:lpstr>שקופית 22</vt:lpstr>
      <vt:lpstr>שקופית 23</vt:lpstr>
      <vt:lpstr>שקופית 24</vt:lpstr>
      <vt:lpstr>שקופית 25</vt:lpstr>
      <vt:lpstr>שקופית 26</vt:lpstr>
      <vt:lpstr>שקופית 27</vt:lpstr>
      <vt:lpstr>שקופית 28</vt:lpstr>
      <vt:lpstr>שקופית 29</vt:lpstr>
      <vt:lpstr>שקופית 30</vt:lpstr>
      <vt:lpstr>שקופית 31</vt:lpstr>
      <vt:lpstr>שקופית 32</vt:lpstr>
      <vt:lpstr>שקופית 33</vt:lpstr>
      <vt:lpstr>שקופית 34</vt:lpstr>
      <vt:lpstr>שקופית 35</vt:lpstr>
      <vt:lpstr>שקופית 36</vt:lpstr>
      <vt:lpstr>שקופית 37</vt:lpstr>
      <vt:lpstr>שקופית 38</vt:lpstr>
      <vt:lpstr>שקופית 39</vt:lpstr>
      <vt:lpstr>שקופית 40</vt:lpstr>
      <vt:lpstr>שקופית 41</vt:lpstr>
      <vt:lpstr>שקופית 42</vt:lpstr>
      <vt:lpstr>שקופית 43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Tila</dc:creator>
  <cp:lastModifiedBy>user</cp:lastModifiedBy>
  <cp:revision>1651</cp:revision>
  <dcterms:created xsi:type="dcterms:W3CDTF">2013-01-17T07:44:36Z</dcterms:created>
  <dcterms:modified xsi:type="dcterms:W3CDTF">2014-02-16T15:20:47Z</dcterms:modified>
</cp:coreProperties>
</file>