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2"/>
  </p:sldMasterIdLst>
  <p:sldIdLst>
    <p:sldId id="256" r:id="rId3"/>
    <p:sldId id="257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custDataLst>
    <p:custData r:id="rId1"/>
  </p:custData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28" name="מציין מיקום של תאריך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17" name="מציין מיקום של כותרת תחתונה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29" name="מציין מיקום של מספר שקופית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he-I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לחץ על הסמל כדי להוסיף תמונה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040201D-5F5B-4654-BC7D-E61676D7C3EC}" type="datetimeFigureOut">
              <a:rPr lang="he-IL" smtClean="0"/>
              <a:t>כ"ו/שבט/תשע"ג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E7F50FF-942D-4D47-803B-EDEB1F192D3D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1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r" rtl="1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r" rtl="1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r" rtl="1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r" rtl="1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afe.mashov.info/students/login.aspx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>
            <a:normAutofit/>
          </a:bodyPr>
          <a:lstStyle/>
          <a:p>
            <a:r>
              <a:rPr lang="he-IL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חידון</a:t>
            </a:r>
            <a:r>
              <a:rPr lang="he-IL" sz="8800" dirty="0" smtClean="0"/>
              <a:t> </a:t>
            </a:r>
            <a:r>
              <a:rPr lang="he-IL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היסודות</a:t>
            </a:r>
            <a:endParaRPr lang="he-IL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992888" cy="2880320"/>
          </a:xfrm>
        </p:spPr>
        <p:txBody>
          <a:bodyPr>
            <a:noAutofit/>
          </a:bodyPr>
          <a:lstStyle/>
          <a:p>
            <a:r>
              <a:rPr lang="he-IL" sz="3200" b="1" dirty="0" smtClean="0">
                <a:solidFill>
                  <a:schemeClr val="tx1"/>
                </a:solidFill>
              </a:rPr>
              <a:t>לפניכם כתבי חידה בנושא היסודות ומערכה המחזורית.</a:t>
            </a:r>
          </a:p>
          <a:p>
            <a:r>
              <a:rPr lang="he-IL" sz="3200" b="1" dirty="0" smtClean="0">
                <a:solidFill>
                  <a:schemeClr val="tx1"/>
                </a:solidFill>
              </a:rPr>
              <a:t>את הפתרונות דרך </a:t>
            </a:r>
            <a:r>
              <a:rPr lang="he-IL" sz="3200" b="1" dirty="0" err="1" smtClean="0">
                <a:solidFill>
                  <a:schemeClr val="tx1"/>
                </a:solidFill>
                <a:hlinkClick r:id="rId2"/>
              </a:rPr>
              <a:t>המשו"ב</a:t>
            </a:r>
            <a:r>
              <a:rPr lang="he-IL" sz="3200" b="1" dirty="0" smtClean="0">
                <a:solidFill>
                  <a:schemeClr val="tx1"/>
                </a:solidFill>
              </a:rPr>
              <a:t> שלחו בחזרה...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/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he-IL" sz="3200" b="1" dirty="0" smtClean="0">
                <a:solidFill>
                  <a:schemeClr val="tx1"/>
                </a:solidFill>
              </a:rPr>
              <a:t>בהצלחה </a:t>
            </a:r>
            <a:r>
              <a:rPr lang="he-IL" sz="3200" b="1" dirty="0" smtClean="0">
                <a:solidFill>
                  <a:schemeClr val="tx1"/>
                </a:solidFill>
                <a:sym typeface="Wingdings" pitchFamily="2" charset="2"/>
              </a:rPr>
              <a:t></a:t>
            </a:r>
            <a:endParaRPr lang="he-IL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he-IL" dirty="0" smtClean="0"/>
              <a:t>חידה מס' 1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2420888"/>
            <a:ext cx="7632848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800" dirty="0" smtClean="0"/>
              <a:t>בלעדיי אי אפשר לנשום</a:t>
            </a:r>
          </a:p>
          <a:p>
            <a:r>
              <a:rPr lang="he-IL" sz="4800" dirty="0" smtClean="0"/>
              <a:t>ולי שמונה  חיוביים בגרעין.</a:t>
            </a:r>
          </a:p>
          <a:p>
            <a:r>
              <a:rPr lang="he-IL" sz="4800" dirty="0" smtClean="0"/>
              <a:t>מי אני?</a:t>
            </a:r>
          </a:p>
          <a:p>
            <a:endParaRPr lang="he-IL" sz="4800" dirty="0"/>
          </a:p>
        </p:txBody>
      </p:sp>
      <p:pic>
        <p:nvPicPr>
          <p:cNvPr id="6146" name="Picture 2" descr="https://encrypted-tbn1.gstatic.com/images?q=tbn:ANd9GcTed7TM0i-5aT550KTdYkPBqsjehmJYAjTpYZeEBmoosTp4IBq80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09120"/>
            <a:ext cx="2200275" cy="2076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he-IL" dirty="0" smtClean="0"/>
              <a:t>חידה מס' 2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420888"/>
            <a:ext cx="820891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800" dirty="0" smtClean="0"/>
              <a:t>אחד מהבאים הוא מתחזה, גלו מיהו?</a:t>
            </a:r>
          </a:p>
          <a:p>
            <a:endParaRPr lang="he-IL" sz="4800" dirty="0"/>
          </a:p>
          <a:p>
            <a:r>
              <a:rPr lang="en-US" sz="4800" dirty="0" smtClean="0"/>
              <a:t>C ,  Cu,  Ca, Ck,  </a:t>
            </a:r>
            <a:r>
              <a:rPr lang="en-US" sz="4800" dirty="0" err="1" smtClean="0"/>
              <a:t>Ce</a:t>
            </a:r>
            <a:r>
              <a:rPr lang="en-US" sz="4800" dirty="0" smtClean="0"/>
              <a:t>,  </a:t>
            </a:r>
            <a:r>
              <a:rPr lang="en-US" sz="4800" dirty="0" err="1" smtClean="0"/>
              <a:t>Cf</a:t>
            </a:r>
            <a:r>
              <a:rPr lang="en-US" sz="4800" dirty="0" smtClean="0"/>
              <a:t>, Cs, </a:t>
            </a:r>
            <a:endParaRPr lang="he-IL" sz="4800" dirty="0" smtClean="0"/>
          </a:p>
          <a:p>
            <a:endParaRPr lang="he-IL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כותרת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חידה מס' 3</a:t>
            </a:r>
            <a:endParaRPr lang="he-IL" dirty="0"/>
          </a:p>
        </p:txBody>
      </p:sp>
      <p:sp>
        <p:nvSpPr>
          <p:cNvPr id="12" name="מציין מיקום תוכן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e-IL" dirty="0" smtClean="0"/>
          </a:p>
          <a:p>
            <a:pPr>
              <a:buNone/>
            </a:pPr>
            <a:r>
              <a:rPr lang="he-IL" dirty="0" smtClean="0"/>
              <a:t>אני מתכת אדמדמה</a:t>
            </a:r>
          </a:p>
          <a:p>
            <a:pPr>
              <a:buNone/>
            </a:pPr>
            <a:r>
              <a:rPr lang="he-IL" dirty="0" smtClean="0"/>
              <a:t>היום שימושית מאוד בתעשייה,</a:t>
            </a:r>
          </a:p>
          <a:p>
            <a:pPr>
              <a:buNone/>
            </a:pPr>
            <a:r>
              <a:rPr lang="he-IL" dirty="0" smtClean="0"/>
              <a:t>בכל בית דרכי עובר החשמל</a:t>
            </a:r>
          </a:p>
          <a:p>
            <a:pPr>
              <a:buNone/>
            </a:pPr>
            <a:r>
              <a:rPr lang="he-IL" dirty="0" smtClean="0"/>
              <a:t>בשמי מסתתר "נחש"</a:t>
            </a:r>
          </a:p>
          <a:p>
            <a:pPr>
              <a:buNone/>
            </a:pPr>
            <a:r>
              <a:rPr lang="he-IL" dirty="0" smtClean="0"/>
              <a:t>מי אני ?</a:t>
            </a:r>
          </a:p>
          <a:p>
            <a:pPr>
              <a:buNone/>
            </a:pPr>
            <a:endParaRPr lang="he-IL" dirty="0"/>
          </a:p>
        </p:txBody>
      </p:sp>
      <p:pic>
        <p:nvPicPr>
          <p:cNvPr id="1026" name="Picture 2" descr="C:\Users\user\AppData\Local\Microsoft\Windows\Temporary Internet Files\Content.IE5\RBCBX8UQ\MC90043441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2585707" cy="29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חידה מס' 4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e-IL" dirty="0" smtClean="0"/>
          </a:p>
          <a:p>
            <a:pPr>
              <a:buNone/>
            </a:pPr>
            <a:endParaRPr lang="he-IL" dirty="0"/>
          </a:p>
        </p:txBody>
      </p:sp>
      <p:pic>
        <p:nvPicPr>
          <p:cNvPr id="2054" name="Picture 6" descr="http://www.elinorflowers.com/images/1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212976"/>
            <a:ext cx="2857500" cy="28575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99592" y="4077072"/>
            <a:ext cx="439248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000" dirty="0" smtClean="0"/>
              <a:t>+ </a:t>
            </a:r>
            <a:r>
              <a:rPr lang="he-IL" sz="6000" dirty="0" err="1" smtClean="0"/>
              <a:t>מב</a:t>
            </a:r>
            <a:r>
              <a:rPr lang="he-IL" sz="6000" dirty="0" smtClean="0"/>
              <a:t>          ה</a:t>
            </a:r>
            <a:endParaRPr lang="he-IL" sz="6000" dirty="0"/>
          </a:p>
        </p:txBody>
      </p:sp>
      <p:pic>
        <p:nvPicPr>
          <p:cNvPr id="2056" name="Picture 8" descr="https://encrypted-tbn1.gstatic.com/images?q=tbn:ANd9GcTH6V5ji62bkwVobJioIkaGSwFZm9NMugcCYFKBkQt51q5LFi9pO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140968"/>
            <a:ext cx="843522" cy="2952330"/>
          </a:xfrm>
          <a:prstGeom prst="rect">
            <a:avLst/>
          </a:prstGeom>
          <a:noFill/>
        </p:spPr>
      </p:pic>
      <p:grpSp>
        <p:nvGrpSpPr>
          <p:cNvPr id="16" name="קבוצה 15"/>
          <p:cNvGrpSpPr/>
          <p:nvPr/>
        </p:nvGrpSpPr>
        <p:grpSpPr>
          <a:xfrm>
            <a:off x="3779912" y="4365104"/>
            <a:ext cx="576064" cy="648072"/>
            <a:chOff x="5652120" y="5157192"/>
            <a:chExt cx="576064" cy="648072"/>
          </a:xfrm>
        </p:grpSpPr>
        <p:cxnSp>
          <p:nvCxnSpPr>
            <p:cNvPr id="11" name="מחבר ישר 10"/>
            <p:cNvCxnSpPr/>
            <p:nvPr/>
          </p:nvCxnSpPr>
          <p:spPr>
            <a:xfrm>
              <a:off x="5652120" y="5157192"/>
              <a:ext cx="576064" cy="64807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מחבר ישר 12"/>
            <p:cNvCxnSpPr/>
            <p:nvPr/>
          </p:nvCxnSpPr>
          <p:spPr>
            <a:xfrm flipH="1">
              <a:off x="5652120" y="5229200"/>
              <a:ext cx="576064" cy="50405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קבוצה 16"/>
          <p:cNvGrpSpPr/>
          <p:nvPr/>
        </p:nvGrpSpPr>
        <p:grpSpPr>
          <a:xfrm>
            <a:off x="1619672" y="4293096"/>
            <a:ext cx="576064" cy="648072"/>
            <a:chOff x="5652120" y="5157192"/>
            <a:chExt cx="576064" cy="648072"/>
          </a:xfrm>
        </p:grpSpPr>
        <p:cxnSp>
          <p:nvCxnSpPr>
            <p:cNvPr id="18" name="מחבר ישר 17"/>
            <p:cNvCxnSpPr/>
            <p:nvPr/>
          </p:nvCxnSpPr>
          <p:spPr>
            <a:xfrm>
              <a:off x="5652120" y="5157192"/>
              <a:ext cx="576064" cy="64807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מחבר ישר 18"/>
            <p:cNvCxnSpPr/>
            <p:nvPr/>
          </p:nvCxnSpPr>
          <p:spPr>
            <a:xfrm flipH="1">
              <a:off x="5652120" y="5229200"/>
              <a:ext cx="576064" cy="50405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6012160" y="1196752"/>
            <a:ext cx="25922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 smtClean="0"/>
              <a:t>מי אני?</a:t>
            </a:r>
            <a:endParaRPr lang="he-IL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חידה מס' 5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3340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e-IL" sz="5400" dirty="0" smtClean="0"/>
              <a:t>מ:גל + </a:t>
            </a:r>
            <a:r>
              <a:rPr lang="he-IL" sz="5400" dirty="0" err="1" smtClean="0"/>
              <a:t>גל</a:t>
            </a:r>
            <a:r>
              <a:rPr lang="he-IL" sz="5400" dirty="0" smtClean="0"/>
              <a:t> – יוצא גלגל</a:t>
            </a:r>
          </a:p>
          <a:p>
            <a:pPr>
              <a:buNone/>
            </a:pPr>
            <a:r>
              <a:rPr lang="he-IL" sz="5400" dirty="0" smtClean="0"/>
              <a:t>ומה יוצא מ:</a:t>
            </a:r>
          </a:p>
          <a:p>
            <a:pPr>
              <a:buNone/>
            </a:pPr>
            <a:r>
              <a:rPr lang="he-IL" sz="5400" dirty="0" smtClean="0"/>
              <a:t>נתן + רן?</a:t>
            </a:r>
            <a:endParaRPr lang="he-IL" sz="5400" dirty="0"/>
          </a:p>
        </p:txBody>
      </p:sp>
      <p:pic>
        <p:nvPicPr>
          <p:cNvPr id="3074" name="Picture 2" descr="https://encrypted-tbn3.gstatic.com/images?q=tbn:ANd9GcQJxftqXO5uCwx1YBnkSJBZqkwbzByyTILAk5BpG12MOQ6xKX0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365104"/>
            <a:ext cx="2314575" cy="1981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חידה מס' 6 </a:t>
            </a:r>
            <a:endParaRPr lang="he-IL" dirty="0"/>
          </a:p>
        </p:txBody>
      </p:sp>
      <p:pic>
        <p:nvPicPr>
          <p:cNvPr id="4098" name="Picture 2" descr="http://funfun.goop.co.il/GoopSitesFiles/3016/User/Upload/%D7%99%D7%9C%D7%93%D7%94%20%D7%91%D7%A9%D7%9E%D7%9C%D7%9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08920"/>
            <a:ext cx="1104900" cy="2409826"/>
          </a:xfrm>
          <a:prstGeom prst="rect">
            <a:avLst/>
          </a:prstGeom>
          <a:noFill/>
        </p:spPr>
      </p:pic>
      <p:pic>
        <p:nvPicPr>
          <p:cNvPr id="4100" name="Picture 4" descr="http://funfun.goop.co.il/GoopSitesFiles/3016/User/Upload/%D7%99%D7%9C%D7%93%D7%94%20%D7%A2%D7%9D%20%D7%97%D7%A6%D7%90%D7%99%D7%AA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2492896"/>
            <a:ext cx="1276350" cy="2628900"/>
          </a:xfrm>
          <a:prstGeom prst="rect">
            <a:avLst/>
          </a:prstGeom>
          <a:noFill/>
        </p:spPr>
      </p:pic>
      <p:sp>
        <p:nvSpPr>
          <p:cNvPr id="7" name="הסבר אליפטי 6"/>
          <p:cNvSpPr/>
          <p:nvPr/>
        </p:nvSpPr>
        <p:spPr>
          <a:xfrm>
            <a:off x="1763688" y="1412776"/>
            <a:ext cx="3024336" cy="1584176"/>
          </a:xfrm>
          <a:prstGeom prst="wedgeEllipseCallout">
            <a:avLst>
              <a:gd name="adj1" fmla="val -47385"/>
              <a:gd name="adj2" fmla="val 545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 smtClean="0"/>
              <a:t>היי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he-IL" sz="2800" dirty="0" smtClean="0"/>
              <a:t>את חדשה כאן? </a:t>
            </a:r>
          </a:p>
          <a:p>
            <a:pPr algn="ctr"/>
            <a:r>
              <a:rPr lang="he-IL" sz="2800" dirty="0" smtClean="0"/>
              <a:t>מה שמך?</a:t>
            </a:r>
            <a:endParaRPr lang="he-IL" sz="2800" dirty="0"/>
          </a:p>
        </p:txBody>
      </p:sp>
      <p:sp>
        <p:nvSpPr>
          <p:cNvPr id="8" name="הסבר אליפטי 7"/>
          <p:cNvSpPr/>
          <p:nvPr/>
        </p:nvSpPr>
        <p:spPr>
          <a:xfrm>
            <a:off x="6732240" y="980728"/>
            <a:ext cx="2232248" cy="1656184"/>
          </a:xfrm>
          <a:prstGeom prst="wedgeEllipseCallout">
            <a:avLst>
              <a:gd name="adj1" fmla="val -42338"/>
              <a:gd name="adj2" fmla="val 71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 smtClean="0"/>
              <a:t>אני ,</a:t>
            </a:r>
          </a:p>
          <a:p>
            <a:pPr algn="ctr"/>
            <a:r>
              <a:rPr lang="he-IL" sz="2400" dirty="0" smtClean="0"/>
              <a:t>כמו המתכת</a:t>
            </a:r>
          </a:p>
          <a:p>
            <a:pPr algn="ctr"/>
            <a:r>
              <a:rPr lang="he-IL" sz="2400" dirty="0" smtClean="0"/>
              <a:t>עופרה....</a:t>
            </a:r>
            <a:endParaRPr lang="he-IL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828800" y="476672"/>
            <a:ext cx="5551512" cy="655216"/>
          </a:xfrm>
        </p:spPr>
        <p:txBody>
          <a:bodyPr vert="horz" anchor="ctr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he-IL" sz="4100" dirty="0" smtClean="0"/>
              <a:t>חידה מס' 7</a:t>
            </a:r>
          </a:p>
        </p:txBody>
      </p:sp>
      <p:pic>
        <p:nvPicPr>
          <p:cNvPr id="20482" name="Picture 2" descr="https://encrypted-tbn0.gstatic.com/images?q=tbn:ANd9GcS05xoJ5wiMZqCuq7-8WIDP069V8lT9che07fBuvWi_6lVWwQ-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2619375" cy="17430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635896" y="2204864"/>
            <a:ext cx="518457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 smtClean="0"/>
              <a:t>אם תחסיר את ה- ו' משם משפחתה של המפורסמת,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he-IL" sz="3200" dirty="0" smtClean="0"/>
              <a:t>תגלה את שמי.</a:t>
            </a:r>
            <a:endParaRPr lang="he-IL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כותרת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חידה מס' 8</a:t>
            </a:r>
            <a:endParaRPr lang="he-IL" dirty="0"/>
          </a:p>
        </p:txBody>
      </p:sp>
      <p:sp>
        <p:nvSpPr>
          <p:cNvPr id="6" name="מציין מיקום תוכן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e-IL" dirty="0" smtClean="0"/>
              <a:t>אם תלך לפי ההוראות תמצא אותי:</a:t>
            </a:r>
          </a:p>
          <a:p>
            <a:pPr>
              <a:buNone/>
            </a:pPr>
            <a:endParaRPr lang="he-IL" dirty="0" smtClean="0"/>
          </a:p>
          <a:p>
            <a:pPr>
              <a:buNone/>
            </a:pPr>
            <a:r>
              <a:rPr lang="he-IL" dirty="0" smtClean="0"/>
              <a:t>התחל  מהיסוד הראשון ..... התקדם כלפי מטה ארבע שורות שמו של היסוד מסתיים בגן.... ממנו זוז ימינה 7 מקומות ואז תגיעו למתכת קשה..... והתחנה הסופית מופיעה בסוף  השורה.</a:t>
            </a:r>
          </a:p>
          <a:p>
            <a:pPr>
              <a:buNone/>
            </a:pPr>
            <a:r>
              <a:rPr lang="he-IL" dirty="0" smtClean="0"/>
              <a:t>לאיזה משפחה הגעת?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מיהו היסוד? </a:t>
            </a:r>
            <a:endParaRPr lang="he-IL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פסגה">
  <a:themeElements>
    <a:clrScheme name="פסגה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פסגה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פסגה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1.53290.0"/>
</version>
</file>

<file path=customXml/itemProps1.xml><?xml version="1.0" encoding="utf-8"?>
<ds:datastoreItem xmlns:ds="http://schemas.openxmlformats.org/officeDocument/2006/customXml" ds:itemID="{5E453AED-0CC4-41B8-AAAC-DB135807449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</TotalTime>
  <Words>184</Words>
  <Application>Microsoft Office PowerPoint</Application>
  <PresentationFormat>‫הצגה על המסך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0" baseType="lpstr">
      <vt:lpstr>פסגה</vt:lpstr>
      <vt:lpstr>חידון היסודות</vt:lpstr>
      <vt:lpstr>חידה מס' 1</vt:lpstr>
      <vt:lpstr>חידה מס' 2</vt:lpstr>
      <vt:lpstr>חידה מס' 3</vt:lpstr>
      <vt:lpstr>חידה מס' 4 </vt:lpstr>
      <vt:lpstr>חידה מס' 5</vt:lpstr>
      <vt:lpstr>חידה מס' 6 </vt:lpstr>
      <vt:lpstr>חידה מס' 7</vt:lpstr>
      <vt:lpstr>חידה מס' 8</vt:lpstr>
    </vt:vector>
  </TitlesOfParts>
  <Company>Mordechi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חידון היסודות</dc:title>
  <dc:creator>user</dc:creator>
  <cp:lastModifiedBy>Leonid</cp:lastModifiedBy>
  <cp:revision>3</cp:revision>
  <dcterms:created xsi:type="dcterms:W3CDTF">2012-10-28T05:53:01Z</dcterms:created>
  <dcterms:modified xsi:type="dcterms:W3CDTF">2013-02-05T22:48:37Z</dcterms:modified>
</cp:coreProperties>
</file>